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60" r:id="rId1"/>
  </p:sldMasterIdLst>
  <p:sldIdLst>
    <p:sldId id="458" r:id="rId2"/>
    <p:sldId id="256" r:id="rId3"/>
    <p:sldId id="263" r:id="rId4"/>
    <p:sldId id="266" r:id="rId5"/>
    <p:sldId id="267" r:id="rId6"/>
    <p:sldId id="268" r:id="rId7"/>
    <p:sldId id="269" r:id="rId8"/>
    <p:sldId id="272" r:id="rId9"/>
    <p:sldId id="271" r:id="rId10"/>
    <p:sldId id="456" r:id="rId11"/>
    <p:sldId id="457" r:id="rId12"/>
    <p:sldId id="408" r:id="rId13"/>
    <p:sldId id="273" r:id="rId14"/>
    <p:sldId id="274" r:id="rId15"/>
    <p:sldId id="322" r:id="rId16"/>
    <p:sldId id="323" r:id="rId17"/>
    <p:sldId id="324" r:id="rId18"/>
    <p:sldId id="325" r:id="rId19"/>
    <p:sldId id="276" r:id="rId20"/>
    <p:sldId id="277" r:id="rId21"/>
    <p:sldId id="326" r:id="rId22"/>
    <p:sldId id="327" r:id="rId23"/>
    <p:sldId id="328" r:id="rId24"/>
    <p:sldId id="329" r:id="rId25"/>
    <p:sldId id="330" r:id="rId26"/>
    <p:sldId id="331" r:id="rId27"/>
    <p:sldId id="332" r:id="rId28"/>
    <p:sldId id="333" r:id="rId29"/>
    <p:sldId id="334" r:id="rId30"/>
    <p:sldId id="335" r:id="rId31"/>
    <p:sldId id="336" r:id="rId32"/>
    <p:sldId id="283" r:id="rId33"/>
    <p:sldId id="413" r:id="rId34"/>
    <p:sldId id="282" r:id="rId35"/>
    <p:sldId id="411" r:id="rId36"/>
    <p:sldId id="410" r:id="rId37"/>
    <p:sldId id="409" r:id="rId38"/>
    <p:sldId id="281" r:id="rId39"/>
    <p:sldId id="304" r:id="rId40"/>
    <p:sldId id="455" r:id="rId41"/>
    <p:sldId id="337" r:id="rId42"/>
    <p:sldId id="338" r:id="rId43"/>
    <p:sldId id="339" r:id="rId44"/>
    <p:sldId id="340" r:id="rId45"/>
    <p:sldId id="341" r:id="rId46"/>
    <p:sldId id="342" r:id="rId47"/>
    <p:sldId id="343" r:id="rId48"/>
    <p:sldId id="344" r:id="rId49"/>
    <p:sldId id="345" r:id="rId50"/>
    <p:sldId id="346" r:id="rId51"/>
    <p:sldId id="348" r:id="rId52"/>
    <p:sldId id="349" r:id="rId53"/>
    <p:sldId id="412" r:id="rId54"/>
    <p:sldId id="350" r:id="rId55"/>
    <p:sldId id="351" r:id="rId56"/>
    <p:sldId id="352" r:id="rId57"/>
    <p:sldId id="353" r:id="rId58"/>
    <p:sldId id="354" r:id="rId59"/>
    <p:sldId id="355" r:id="rId60"/>
    <p:sldId id="356" r:id="rId61"/>
    <p:sldId id="357" r:id="rId62"/>
    <p:sldId id="358" r:id="rId63"/>
    <p:sldId id="359" r:id="rId64"/>
    <p:sldId id="360" r:id="rId65"/>
    <p:sldId id="361" r:id="rId66"/>
    <p:sldId id="362" r:id="rId67"/>
    <p:sldId id="363" r:id="rId68"/>
    <p:sldId id="364" r:id="rId69"/>
    <p:sldId id="365" r:id="rId70"/>
    <p:sldId id="366" r:id="rId71"/>
    <p:sldId id="367" r:id="rId72"/>
    <p:sldId id="368" r:id="rId73"/>
    <p:sldId id="369" r:id="rId74"/>
    <p:sldId id="370" r:id="rId75"/>
    <p:sldId id="371" r:id="rId76"/>
    <p:sldId id="372" r:id="rId77"/>
    <p:sldId id="373" r:id="rId78"/>
    <p:sldId id="374" r:id="rId79"/>
    <p:sldId id="375" r:id="rId80"/>
    <p:sldId id="376" r:id="rId81"/>
    <p:sldId id="377" r:id="rId82"/>
    <p:sldId id="378" r:id="rId83"/>
    <p:sldId id="379" r:id="rId84"/>
    <p:sldId id="380" r:id="rId85"/>
    <p:sldId id="381" r:id="rId86"/>
    <p:sldId id="382" r:id="rId87"/>
    <p:sldId id="383" r:id="rId88"/>
    <p:sldId id="384" r:id="rId89"/>
    <p:sldId id="385" r:id="rId90"/>
    <p:sldId id="386" r:id="rId91"/>
    <p:sldId id="387" r:id="rId92"/>
    <p:sldId id="388" r:id="rId93"/>
    <p:sldId id="389" r:id="rId94"/>
    <p:sldId id="390" r:id="rId95"/>
    <p:sldId id="391" r:id="rId96"/>
    <p:sldId id="392" r:id="rId97"/>
    <p:sldId id="393" r:id="rId98"/>
    <p:sldId id="394" r:id="rId99"/>
    <p:sldId id="396" r:id="rId100"/>
    <p:sldId id="395" r:id="rId101"/>
    <p:sldId id="397" r:id="rId102"/>
    <p:sldId id="398" r:id="rId103"/>
    <p:sldId id="399" r:id="rId104"/>
    <p:sldId id="400" r:id="rId105"/>
    <p:sldId id="401" r:id="rId106"/>
    <p:sldId id="402" r:id="rId107"/>
    <p:sldId id="403" r:id="rId108"/>
    <p:sldId id="404" r:id="rId109"/>
    <p:sldId id="405" r:id="rId110"/>
    <p:sldId id="406" r:id="rId111"/>
    <p:sldId id="407" r:id="rId112"/>
    <p:sldId id="415" r:id="rId113"/>
    <p:sldId id="416" r:id="rId114"/>
    <p:sldId id="417" r:id="rId115"/>
    <p:sldId id="418" r:id="rId116"/>
    <p:sldId id="419" r:id="rId117"/>
    <p:sldId id="420" r:id="rId118"/>
    <p:sldId id="421" r:id="rId119"/>
    <p:sldId id="422" r:id="rId120"/>
    <p:sldId id="423" r:id="rId121"/>
    <p:sldId id="424" r:id="rId122"/>
    <p:sldId id="425" r:id="rId123"/>
    <p:sldId id="426" r:id="rId124"/>
    <p:sldId id="427" r:id="rId125"/>
    <p:sldId id="428" r:id="rId126"/>
    <p:sldId id="429" r:id="rId127"/>
    <p:sldId id="430" r:id="rId128"/>
    <p:sldId id="431" r:id="rId129"/>
    <p:sldId id="434" r:id="rId130"/>
    <p:sldId id="435" r:id="rId131"/>
    <p:sldId id="436" r:id="rId132"/>
    <p:sldId id="437" r:id="rId133"/>
    <p:sldId id="438" r:id="rId134"/>
    <p:sldId id="439" r:id="rId135"/>
    <p:sldId id="440" r:id="rId136"/>
    <p:sldId id="441" r:id="rId137"/>
    <p:sldId id="442" r:id="rId138"/>
    <p:sldId id="443" r:id="rId139"/>
    <p:sldId id="444" r:id="rId140"/>
    <p:sldId id="445" r:id="rId141"/>
    <p:sldId id="446" r:id="rId142"/>
    <p:sldId id="447" r:id="rId143"/>
    <p:sldId id="448" r:id="rId144"/>
    <p:sldId id="450" r:id="rId145"/>
    <p:sldId id="449" r:id="rId146"/>
    <p:sldId id="451" r:id="rId147"/>
    <p:sldId id="454" r:id="rId148"/>
    <p:sldId id="453" r:id="rId1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4252"/>
    <a:srgbClr val="304E4E"/>
    <a:srgbClr val="1D4350"/>
    <a:srgbClr val="2B515C"/>
    <a:srgbClr val="456B59"/>
    <a:srgbClr val="84AF9B"/>
    <a:srgbClr val="C8C7A8"/>
    <a:srgbClr val="F6A776"/>
    <a:srgbClr val="FBB02F"/>
    <a:srgbClr val="F275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00" autoAdjust="0"/>
    <p:restoredTop sz="94660"/>
  </p:normalViewPr>
  <p:slideViewPr>
    <p:cSldViewPr>
      <p:cViewPr varScale="1">
        <p:scale>
          <a:sx n="114" d="100"/>
          <a:sy n="114" d="100"/>
        </p:scale>
        <p:origin x="1512" y="354"/>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diagrams/_rels/data10.xml.rels><?xml version="1.0" encoding="UTF-8" standalone="yes"?>
<Relationships xmlns="http://schemas.openxmlformats.org/package/2006/relationships"><Relationship Id="rId8" Type="http://schemas.openxmlformats.org/officeDocument/2006/relationships/slide" Target="../slides/slide19.xml"/><Relationship Id="rId3" Type="http://schemas.openxmlformats.org/officeDocument/2006/relationships/slide" Target="../slides/slide6.xml"/><Relationship Id="rId7" Type="http://schemas.openxmlformats.org/officeDocument/2006/relationships/slide" Target="../slides/slide13.xml"/><Relationship Id="rId2" Type="http://schemas.openxmlformats.org/officeDocument/2006/relationships/slide" Target="../slides/slide5.xml"/><Relationship Id="rId1" Type="http://schemas.openxmlformats.org/officeDocument/2006/relationships/slide" Target="../slides/slide4.xml"/><Relationship Id="rId6" Type="http://schemas.openxmlformats.org/officeDocument/2006/relationships/slide" Target="../slides/slide9.xml"/><Relationship Id="rId5" Type="http://schemas.openxmlformats.org/officeDocument/2006/relationships/slide" Target="../slides/slide8.xml"/><Relationship Id="rId4" Type="http://schemas.openxmlformats.org/officeDocument/2006/relationships/slide" Target="../slides/slide7.xml"/></Relationships>
</file>

<file path=ppt/diagrams/_rels/data2.xml.rels><?xml version="1.0" encoding="UTF-8" standalone="yes"?>
<Relationships xmlns="http://schemas.openxmlformats.org/package/2006/relationships"><Relationship Id="rId8" Type="http://schemas.openxmlformats.org/officeDocument/2006/relationships/slide" Target="../slides/slide19.xml"/><Relationship Id="rId3" Type="http://schemas.openxmlformats.org/officeDocument/2006/relationships/slide" Target="../slides/slide6.xml"/><Relationship Id="rId7" Type="http://schemas.openxmlformats.org/officeDocument/2006/relationships/slide" Target="../slides/slide13.xml"/><Relationship Id="rId2" Type="http://schemas.openxmlformats.org/officeDocument/2006/relationships/slide" Target="../slides/slide5.xml"/><Relationship Id="rId1" Type="http://schemas.openxmlformats.org/officeDocument/2006/relationships/slide" Target="../slides/slide4.xml"/><Relationship Id="rId6" Type="http://schemas.openxmlformats.org/officeDocument/2006/relationships/slide" Target="../slides/slide9.xml"/><Relationship Id="rId5" Type="http://schemas.openxmlformats.org/officeDocument/2006/relationships/slide" Target="../slides/slide8.xml"/><Relationship Id="rId4" Type="http://schemas.openxmlformats.org/officeDocument/2006/relationships/slide" Target="../slides/slide7.xml"/><Relationship Id="rId9" Type="http://schemas.openxmlformats.org/officeDocument/2006/relationships/slide" Target="../slides/slide34.xml"/></Relationships>
</file>

<file path=ppt/diagrams/_rels/data3.xml.rels><?xml version="1.0" encoding="UTF-8" standalone="yes"?>
<Relationships xmlns="http://schemas.openxmlformats.org/package/2006/relationships"><Relationship Id="rId8" Type="http://schemas.openxmlformats.org/officeDocument/2006/relationships/slide" Target="../slides/slide19.xml"/><Relationship Id="rId3" Type="http://schemas.openxmlformats.org/officeDocument/2006/relationships/slide" Target="../slides/slide6.xml"/><Relationship Id="rId7" Type="http://schemas.openxmlformats.org/officeDocument/2006/relationships/slide" Target="../slides/slide13.xml"/><Relationship Id="rId2" Type="http://schemas.openxmlformats.org/officeDocument/2006/relationships/slide" Target="../slides/slide5.xml"/><Relationship Id="rId1" Type="http://schemas.openxmlformats.org/officeDocument/2006/relationships/slide" Target="../slides/slide4.xml"/><Relationship Id="rId6" Type="http://schemas.openxmlformats.org/officeDocument/2006/relationships/slide" Target="../slides/slide9.xml"/><Relationship Id="rId5" Type="http://schemas.openxmlformats.org/officeDocument/2006/relationships/slide" Target="../slides/slide8.xml"/><Relationship Id="rId4" Type="http://schemas.openxmlformats.org/officeDocument/2006/relationships/slide" Target="../slides/slide7.xml"/></Relationships>
</file>

<file path=ppt/diagrams/_rels/data4.xml.rels><?xml version="1.0" encoding="UTF-8" standalone="yes"?>
<Relationships xmlns="http://schemas.openxmlformats.org/package/2006/relationships"><Relationship Id="rId8" Type="http://schemas.openxmlformats.org/officeDocument/2006/relationships/slide" Target="../slides/slide19.xml"/><Relationship Id="rId3" Type="http://schemas.openxmlformats.org/officeDocument/2006/relationships/slide" Target="../slides/slide6.xml"/><Relationship Id="rId7" Type="http://schemas.openxmlformats.org/officeDocument/2006/relationships/slide" Target="../slides/slide13.xml"/><Relationship Id="rId2" Type="http://schemas.openxmlformats.org/officeDocument/2006/relationships/slide" Target="../slides/slide5.xml"/><Relationship Id="rId1" Type="http://schemas.openxmlformats.org/officeDocument/2006/relationships/slide" Target="../slides/slide4.xml"/><Relationship Id="rId6" Type="http://schemas.openxmlformats.org/officeDocument/2006/relationships/slide" Target="../slides/slide9.xml"/><Relationship Id="rId5" Type="http://schemas.openxmlformats.org/officeDocument/2006/relationships/slide" Target="../slides/slide8.xml"/><Relationship Id="rId4" Type="http://schemas.openxmlformats.org/officeDocument/2006/relationships/slide" Target="../slides/slide7.xml"/></Relationships>
</file>

<file path=ppt/diagrams/_rels/data5.xml.rels><?xml version="1.0" encoding="UTF-8" standalone="yes"?>
<Relationships xmlns="http://schemas.openxmlformats.org/package/2006/relationships"><Relationship Id="rId8" Type="http://schemas.openxmlformats.org/officeDocument/2006/relationships/slide" Target="../slides/slide19.xml"/><Relationship Id="rId3" Type="http://schemas.openxmlformats.org/officeDocument/2006/relationships/slide" Target="../slides/slide6.xml"/><Relationship Id="rId7" Type="http://schemas.openxmlformats.org/officeDocument/2006/relationships/slide" Target="../slides/slide13.xml"/><Relationship Id="rId2" Type="http://schemas.openxmlformats.org/officeDocument/2006/relationships/slide" Target="../slides/slide5.xml"/><Relationship Id="rId1" Type="http://schemas.openxmlformats.org/officeDocument/2006/relationships/slide" Target="../slides/slide4.xml"/><Relationship Id="rId6" Type="http://schemas.openxmlformats.org/officeDocument/2006/relationships/slide" Target="../slides/slide9.xml"/><Relationship Id="rId5" Type="http://schemas.openxmlformats.org/officeDocument/2006/relationships/slide" Target="../slides/slide8.xml"/><Relationship Id="rId4" Type="http://schemas.openxmlformats.org/officeDocument/2006/relationships/slide" Target="../slides/slide7.xml"/></Relationships>
</file>

<file path=ppt/diagrams/_rels/data6.xml.rels><?xml version="1.0" encoding="UTF-8" standalone="yes"?>
<Relationships xmlns="http://schemas.openxmlformats.org/package/2006/relationships"><Relationship Id="rId8" Type="http://schemas.openxmlformats.org/officeDocument/2006/relationships/slide" Target="../slides/slide19.xml"/><Relationship Id="rId3" Type="http://schemas.openxmlformats.org/officeDocument/2006/relationships/slide" Target="../slides/slide6.xml"/><Relationship Id="rId7" Type="http://schemas.openxmlformats.org/officeDocument/2006/relationships/slide" Target="../slides/slide13.xml"/><Relationship Id="rId2" Type="http://schemas.openxmlformats.org/officeDocument/2006/relationships/slide" Target="../slides/slide5.xml"/><Relationship Id="rId1" Type="http://schemas.openxmlformats.org/officeDocument/2006/relationships/slide" Target="../slides/slide4.xml"/><Relationship Id="rId6" Type="http://schemas.openxmlformats.org/officeDocument/2006/relationships/slide" Target="../slides/slide9.xml"/><Relationship Id="rId5" Type="http://schemas.openxmlformats.org/officeDocument/2006/relationships/slide" Target="../slides/slide8.xml"/><Relationship Id="rId4" Type="http://schemas.openxmlformats.org/officeDocument/2006/relationships/slide" Target="../slides/slide7.xml"/></Relationships>
</file>

<file path=ppt/diagrams/_rels/data7.xml.rels><?xml version="1.0" encoding="UTF-8" standalone="yes"?>
<Relationships xmlns="http://schemas.openxmlformats.org/package/2006/relationships"><Relationship Id="rId8" Type="http://schemas.openxmlformats.org/officeDocument/2006/relationships/slide" Target="../slides/slide19.xml"/><Relationship Id="rId3" Type="http://schemas.openxmlformats.org/officeDocument/2006/relationships/slide" Target="../slides/slide6.xml"/><Relationship Id="rId7" Type="http://schemas.openxmlformats.org/officeDocument/2006/relationships/slide" Target="../slides/slide13.xml"/><Relationship Id="rId2" Type="http://schemas.openxmlformats.org/officeDocument/2006/relationships/slide" Target="../slides/slide5.xml"/><Relationship Id="rId1" Type="http://schemas.openxmlformats.org/officeDocument/2006/relationships/slide" Target="../slides/slide4.xml"/><Relationship Id="rId6" Type="http://schemas.openxmlformats.org/officeDocument/2006/relationships/slide" Target="../slides/slide9.xml"/><Relationship Id="rId5" Type="http://schemas.openxmlformats.org/officeDocument/2006/relationships/slide" Target="../slides/slide8.xml"/><Relationship Id="rId4" Type="http://schemas.openxmlformats.org/officeDocument/2006/relationships/slide" Target="../slides/slide7.xml"/></Relationships>
</file>

<file path=ppt/diagrams/_rels/data8.xml.rels><?xml version="1.0" encoding="UTF-8" standalone="yes"?>
<Relationships xmlns="http://schemas.openxmlformats.org/package/2006/relationships"><Relationship Id="rId8" Type="http://schemas.openxmlformats.org/officeDocument/2006/relationships/slide" Target="../slides/slide19.xml"/><Relationship Id="rId3" Type="http://schemas.openxmlformats.org/officeDocument/2006/relationships/slide" Target="../slides/slide6.xml"/><Relationship Id="rId7" Type="http://schemas.openxmlformats.org/officeDocument/2006/relationships/slide" Target="../slides/slide13.xml"/><Relationship Id="rId2" Type="http://schemas.openxmlformats.org/officeDocument/2006/relationships/slide" Target="../slides/slide5.xml"/><Relationship Id="rId1" Type="http://schemas.openxmlformats.org/officeDocument/2006/relationships/slide" Target="../slides/slide4.xml"/><Relationship Id="rId6" Type="http://schemas.openxmlformats.org/officeDocument/2006/relationships/slide" Target="../slides/slide9.xml"/><Relationship Id="rId5" Type="http://schemas.openxmlformats.org/officeDocument/2006/relationships/slide" Target="../slides/slide8.xml"/><Relationship Id="rId4" Type="http://schemas.openxmlformats.org/officeDocument/2006/relationships/slide" Target="../slides/slide7.xml"/></Relationships>
</file>

<file path=ppt/diagrams/_rels/data9.xml.rels><?xml version="1.0" encoding="UTF-8" standalone="yes"?>
<Relationships xmlns="http://schemas.openxmlformats.org/package/2006/relationships"><Relationship Id="rId8" Type="http://schemas.openxmlformats.org/officeDocument/2006/relationships/slide" Target="../slides/slide19.xml"/><Relationship Id="rId3" Type="http://schemas.openxmlformats.org/officeDocument/2006/relationships/slide" Target="../slides/slide6.xml"/><Relationship Id="rId7" Type="http://schemas.openxmlformats.org/officeDocument/2006/relationships/slide" Target="../slides/slide13.xml"/><Relationship Id="rId2" Type="http://schemas.openxmlformats.org/officeDocument/2006/relationships/slide" Target="../slides/slide5.xml"/><Relationship Id="rId1" Type="http://schemas.openxmlformats.org/officeDocument/2006/relationships/slide" Target="../slides/slide4.xml"/><Relationship Id="rId6" Type="http://schemas.openxmlformats.org/officeDocument/2006/relationships/slide" Target="../slides/slide9.xml"/><Relationship Id="rId5" Type="http://schemas.openxmlformats.org/officeDocument/2006/relationships/slide" Target="../slides/slide8.xml"/><Relationship Id="rId4"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76AB1B-ADEB-4D04-A1ED-AED3F9C74940}" type="doc">
      <dgm:prSet loTypeId="urn:microsoft.com/office/officeart/2009/3/layout/StepUpProcess" loCatId="process" qsTypeId="urn:microsoft.com/office/officeart/2005/8/quickstyle/simple4" qsCatId="simple" csTypeId="urn:microsoft.com/office/officeart/2005/8/colors/accent1_2" csCatId="accent1" phldr="1"/>
      <dgm:spPr/>
      <dgm:t>
        <a:bodyPr/>
        <a:lstStyle/>
        <a:p>
          <a:endParaRPr lang="en-US"/>
        </a:p>
      </dgm:t>
    </dgm:pt>
    <dgm:pt modelId="{9678EAA2-636E-42FC-9E58-17F6F7193F57}">
      <dgm:prSet/>
      <dgm:spPr/>
      <dgm:t>
        <a:bodyPr/>
        <a:lstStyle/>
        <a:p>
          <a:pPr algn="ctr" rtl="0"/>
          <a:r>
            <a:rPr lang="en-US" b="1" dirty="0">
              <a:solidFill>
                <a:schemeClr val="tx1"/>
              </a:solidFill>
            </a:rPr>
            <a:t>“Tackling Challenges</a:t>
          </a:r>
        </a:p>
      </dgm:t>
    </dgm:pt>
    <dgm:pt modelId="{9FA13F4A-3A69-4C3A-9381-D99161708BC2}" type="parTrans" cxnId="{F0E12317-5DFF-4636-83C8-86E43EBF620D}">
      <dgm:prSet/>
      <dgm:spPr/>
      <dgm:t>
        <a:bodyPr/>
        <a:lstStyle/>
        <a:p>
          <a:pPr algn="ctr"/>
          <a:endParaRPr lang="en-US"/>
        </a:p>
      </dgm:t>
    </dgm:pt>
    <dgm:pt modelId="{6A6D122C-8DD8-4F4C-A122-003380183143}" type="sibTrans" cxnId="{F0E12317-5DFF-4636-83C8-86E43EBF620D}">
      <dgm:prSet/>
      <dgm:spPr/>
      <dgm:t>
        <a:bodyPr/>
        <a:lstStyle/>
        <a:p>
          <a:pPr algn="ctr"/>
          <a:endParaRPr lang="en-US"/>
        </a:p>
      </dgm:t>
    </dgm:pt>
    <dgm:pt modelId="{84CDE3CD-DB61-4032-ABFF-3BBC06E9BD78}">
      <dgm:prSet/>
      <dgm:spPr/>
      <dgm:t>
        <a:bodyPr/>
        <a:lstStyle/>
        <a:p>
          <a:pPr algn="ctr" rtl="0"/>
          <a:r>
            <a:rPr lang="en-US" b="1" dirty="0">
              <a:solidFill>
                <a:schemeClr val="tx1"/>
              </a:solidFill>
            </a:rPr>
            <a:t>AND </a:t>
          </a:r>
        </a:p>
      </dgm:t>
    </dgm:pt>
    <dgm:pt modelId="{FC9E0E15-8A7F-4BAF-8878-968D2CD198F5}" type="parTrans" cxnId="{E57598FB-979B-4E29-AE87-2A4888B544B8}">
      <dgm:prSet/>
      <dgm:spPr/>
      <dgm:t>
        <a:bodyPr/>
        <a:lstStyle/>
        <a:p>
          <a:pPr algn="ctr"/>
          <a:endParaRPr lang="en-US"/>
        </a:p>
      </dgm:t>
    </dgm:pt>
    <dgm:pt modelId="{A3F10A18-E00D-49E4-8ACD-84F38EBF8E0B}" type="sibTrans" cxnId="{E57598FB-979B-4E29-AE87-2A4888B544B8}">
      <dgm:prSet/>
      <dgm:spPr/>
      <dgm:t>
        <a:bodyPr/>
        <a:lstStyle/>
        <a:p>
          <a:pPr algn="ctr"/>
          <a:endParaRPr lang="en-US"/>
        </a:p>
      </dgm:t>
    </dgm:pt>
    <dgm:pt modelId="{B87BF3B8-456E-4348-9F90-94829E88570C}">
      <dgm:prSet/>
      <dgm:spPr/>
      <dgm:t>
        <a:bodyPr/>
        <a:lstStyle/>
        <a:p>
          <a:pPr algn="ctr" rtl="0"/>
          <a:r>
            <a:rPr lang="en-US" b="1" dirty="0">
              <a:solidFill>
                <a:schemeClr val="tx1"/>
              </a:solidFill>
            </a:rPr>
            <a:t>Leading The Way”</a:t>
          </a:r>
        </a:p>
      </dgm:t>
    </dgm:pt>
    <dgm:pt modelId="{1E7D5F20-D3A2-4436-8073-1F859C2A8F9E}" type="parTrans" cxnId="{80344CFA-E8DE-4033-8C2D-CA2A247D0E2B}">
      <dgm:prSet/>
      <dgm:spPr/>
      <dgm:t>
        <a:bodyPr/>
        <a:lstStyle/>
        <a:p>
          <a:pPr algn="ctr"/>
          <a:endParaRPr lang="en-US"/>
        </a:p>
      </dgm:t>
    </dgm:pt>
    <dgm:pt modelId="{07E3F193-0E0F-44DB-A507-A04165554AEB}" type="sibTrans" cxnId="{80344CFA-E8DE-4033-8C2D-CA2A247D0E2B}">
      <dgm:prSet/>
      <dgm:spPr/>
      <dgm:t>
        <a:bodyPr/>
        <a:lstStyle/>
        <a:p>
          <a:pPr algn="ctr"/>
          <a:endParaRPr lang="en-US"/>
        </a:p>
      </dgm:t>
    </dgm:pt>
    <dgm:pt modelId="{9FCE906E-D4DD-4681-8599-8789C6B3C49F}" type="pres">
      <dgm:prSet presAssocID="{7476AB1B-ADEB-4D04-A1ED-AED3F9C74940}" presName="rootnode" presStyleCnt="0">
        <dgm:presLayoutVars>
          <dgm:chMax/>
          <dgm:chPref/>
          <dgm:dir/>
          <dgm:animLvl val="lvl"/>
        </dgm:presLayoutVars>
      </dgm:prSet>
      <dgm:spPr/>
    </dgm:pt>
    <dgm:pt modelId="{45BDBC45-EE5B-46AF-92C1-EF98A6A26AC3}" type="pres">
      <dgm:prSet presAssocID="{9678EAA2-636E-42FC-9E58-17F6F7193F57}" presName="composite" presStyleCnt="0"/>
      <dgm:spPr/>
    </dgm:pt>
    <dgm:pt modelId="{2216886D-2358-42BD-8234-9A7AA4794FD7}" type="pres">
      <dgm:prSet presAssocID="{9678EAA2-636E-42FC-9E58-17F6F7193F57}" presName="LShape" presStyleLbl="alignNode1" presStyleIdx="0" presStyleCnt="5" custLinFactNeighborX="1392" custLinFactNeighborY="-7901">
        <dgm:style>
          <a:lnRef idx="1">
            <a:schemeClr val="accent5"/>
          </a:lnRef>
          <a:fillRef idx="2">
            <a:schemeClr val="accent5"/>
          </a:fillRef>
          <a:effectRef idx="1">
            <a:schemeClr val="accent5"/>
          </a:effectRef>
          <a:fontRef idx="minor">
            <a:schemeClr val="dk1"/>
          </a:fontRef>
        </dgm:style>
      </dgm:prSet>
      <dgm:spPr/>
    </dgm:pt>
    <dgm:pt modelId="{EE5101D9-4771-48C5-846E-544D14E8ED15}" type="pres">
      <dgm:prSet presAssocID="{9678EAA2-636E-42FC-9E58-17F6F7193F57}" presName="ParentText" presStyleLbl="revTx" presStyleIdx="0" presStyleCnt="3">
        <dgm:presLayoutVars>
          <dgm:chMax val="0"/>
          <dgm:chPref val="0"/>
          <dgm:bulletEnabled val="1"/>
        </dgm:presLayoutVars>
      </dgm:prSet>
      <dgm:spPr/>
    </dgm:pt>
    <dgm:pt modelId="{2679B3C3-1546-4DD4-9C0C-8DE265BD85D2}" type="pres">
      <dgm:prSet presAssocID="{9678EAA2-636E-42FC-9E58-17F6F7193F57}" presName="Triangle" presStyleLbl="alignNode1" presStyleIdx="1" presStyleCnt="5">
        <dgm:style>
          <a:lnRef idx="1">
            <a:schemeClr val="accent5"/>
          </a:lnRef>
          <a:fillRef idx="2">
            <a:schemeClr val="accent5"/>
          </a:fillRef>
          <a:effectRef idx="1">
            <a:schemeClr val="accent5"/>
          </a:effectRef>
          <a:fontRef idx="minor">
            <a:schemeClr val="dk1"/>
          </a:fontRef>
        </dgm:style>
      </dgm:prSet>
      <dgm:spPr/>
    </dgm:pt>
    <dgm:pt modelId="{468F54DC-B669-4E39-86DA-AAF30FA0B64A}" type="pres">
      <dgm:prSet presAssocID="{6A6D122C-8DD8-4F4C-A122-003380183143}" presName="sibTrans" presStyleCnt="0"/>
      <dgm:spPr/>
    </dgm:pt>
    <dgm:pt modelId="{B28AA046-4B9C-4C64-99B9-64E37E80B767}" type="pres">
      <dgm:prSet presAssocID="{6A6D122C-8DD8-4F4C-A122-003380183143}" presName="space" presStyleCnt="0"/>
      <dgm:spPr/>
    </dgm:pt>
    <dgm:pt modelId="{1317F377-A35F-4583-AAAA-708DDDA1A0F2}" type="pres">
      <dgm:prSet presAssocID="{84CDE3CD-DB61-4032-ABFF-3BBC06E9BD78}" presName="composite" presStyleCnt="0"/>
      <dgm:spPr/>
    </dgm:pt>
    <dgm:pt modelId="{54329AF4-53A1-48A9-AE2F-B1D2F3EB1B29}" type="pres">
      <dgm:prSet presAssocID="{84CDE3CD-DB61-4032-ABFF-3BBC06E9BD78}" presName="LShape" presStyleLbl="alignNode1" presStyleIdx="2" presStyleCnt="5">
        <dgm:style>
          <a:lnRef idx="1">
            <a:schemeClr val="accent5"/>
          </a:lnRef>
          <a:fillRef idx="2">
            <a:schemeClr val="accent5"/>
          </a:fillRef>
          <a:effectRef idx="1">
            <a:schemeClr val="accent5"/>
          </a:effectRef>
          <a:fontRef idx="minor">
            <a:schemeClr val="dk1"/>
          </a:fontRef>
        </dgm:style>
      </dgm:prSet>
      <dgm:spPr/>
    </dgm:pt>
    <dgm:pt modelId="{BD514154-D70C-4470-BFED-5CFD32CF470F}" type="pres">
      <dgm:prSet presAssocID="{84CDE3CD-DB61-4032-ABFF-3BBC06E9BD78}" presName="ParentText" presStyleLbl="revTx" presStyleIdx="1" presStyleCnt="3">
        <dgm:presLayoutVars>
          <dgm:chMax val="0"/>
          <dgm:chPref val="0"/>
          <dgm:bulletEnabled val="1"/>
        </dgm:presLayoutVars>
      </dgm:prSet>
      <dgm:spPr/>
    </dgm:pt>
    <dgm:pt modelId="{2B7C35E7-1D6C-4627-BDAB-0E65B96DE2A8}" type="pres">
      <dgm:prSet presAssocID="{84CDE3CD-DB61-4032-ABFF-3BBC06E9BD78}" presName="Triangle" presStyleLbl="alignNode1" presStyleIdx="3" presStyleCnt="5">
        <dgm:style>
          <a:lnRef idx="1">
            <a:schemeClr val="accent5"/>
          </a:lnRef>
          <a:fillRef idx="2">
            <a:schemeClr val="accent5"/>
          </a:fillRef>
          <a:effectRef idx="1">
            <a:schemeClr val="accent5"/>
          </a:effectRef>
          <a:fontRef idx="minor">
            <a:schemeClr val="dk1"/>
          </a:fontRef>
        </dgm:style>
      </dgm:prSet>
      <dgm:spPr/>
    </dgm:pt>
    <dgm:pt modelId="{C4BE13A5-A158-458F-8FDD-FEDAE6BB0584}" type="pres">
      <dgm:prSet presAssocID="{A3F10A18-E00D-49E4-8ACD-84F38EBF8E0B}" presName="sibTrans" presStyleCnt="0"/>
      <dgm:spPr/>
    </dgm:pt>
    <dgm:pt modelId="{02D9287F-22FA-4B65-A087-185BD0F7368A}" type="pres">
      <dgm:prSet presAssocID="{A3F10A18-E00D-49E4-8ACD-84F38EBF8E0B}" presName="space" presStyleCnt="0"/>
      <dgm:spPr/>
    </dgm:pt>
    <dgm:pt modelId="{9B155E1F-0474-4369-88F9-CB0AE73194A8}" type="pres">
      <dgm:prSet presAssocID="{B87BF3B8-456E-4348-9F90-94829E88570C}" presName="composite" presStyleCnt="0"/>
      <dgm:spPr/>
    </dgm:pt>
    <dgm:pt modelId="{F2B3F655-44A4-40C1-BA05-135906F2D928}" type="pres">
      <dgm:prSet presAssocID="{B87BF3B8-456E-4348-9F90-94829E88570C}" presName="LShape" presStyleLbl="alignNode1" presStyleIdx="4" presStyleCnt="5">
        <dgm:style>
          <a:lnRef idx="1">
            <a:schemeClr val="accent5"/>
          </a:lnRef>
          <a:fillRef idx="2">
            <a:schemeClr val="accent5"/>
          </a:fillRef>
          <a:effectRef idx="1">
            <a:schemeClr val="accent5"/>
          </a:effectRef>
          <a:fontRef idx="minor">
            <a:schemeClr val="dk1"/>
          </a:fontRef>
        </dgm:style>
      </dgm:prSet>
      <dgm:spPr/>
    </dgm:pt>
    <dgm:pt modelId="{F6BD5149-B2A8-47AF-9C47-EE2F4F4CDD6E}" type="pres">
      <dgm:prSet presAssocID="{B87BF3B8-456E-4348-9F90-94829E88570C}" presName="ParentText" presStyleLbl="revTx" presStyleIdx="2" presStyleCnt="3">
        <dgm:presLayoutVars>
          <dgm:chMax val="0"/>
          <dgm:chPref val="0"/>
          <dgm:bulletEnabled val="1"/>
        </dgm:presLayoutVars>
      </dgm:prSet>
      <dgm:spPr/>
    </dgm:pt>
  </dgm:ptLst>
  <dgm:cxnLst>
    <dgm:cxn modelId="{F0E12317-5DFF-4636-83C8-86E43EBF620D}" srcId="{7476AB1B-ADEB-4D04-A1ED-AED3F9C74940}" destId="{9678EAA2-636E-42FC-9E58-17F6F7193F57}" srcOrd="0" destOrd="0" parTransId="{9FA13F4A-3A69-4C3A-9381-D99161708BC2}" sibTransId="{6A6D122C-8DD8-4F4C-A122-003380183143}"/>
    <dgm:cxn modelId="{C87EC157-296D-4D98-B405-F2D4ECEBDDE0}" type="presOf" srcId="{84CDE3CD-DB61-4032-ABFF-3BBC06E9BD78}" destId="{BD514154-D70C-4470-BFED-5CFD32CF470F}" srcOrd="0" destOrd="0" presId="urn:microsoft.com/office/officeart/2009/3/layout/StepUpProcess"/>
    <dgm:cxn modelId="{EA2B7085-6B26-4187-ADA8-84AD3F7E3F7E}" type="presOf" srcId="{7476AB1B-ADEB-4D04-A1ED-AED3F9C74940}" destId="{9FCE906E-D4DD-4681-8599-8789C6B3C49F}" srcOrd="0" destOrd="0" presId="urn:microsoft.com/office/officeart/2009/3/layout/StepUpProcess"/>
    <dgm:cxn modelId="{6C81BEBC-D131-4F5C-95FA-FD26F9A23A9F}" type="presOf" srcId="{B87BF3B8-456E-4348-9F90-94829E88570C}" destId="{F6BD5149-B2A8-47AF-9C47-EE2F4F4CDD6E}" srcOrd="0" destOrd="0" presId="urn:microsoft.com/office/officeart/2009/3/layout/StepUpProcess"/>
    <dgm:cxn modelId="{062074F2-C4DF-4886-A3E5-3C4600F661A9}" type="presOf" srcId="{9678EAA2-636E-42FC-9E58-17F6F7193F57}" destId="{EE5101D9-4771-48C5-846E-544D14E8ED15}" srcOrd="0" destOrd="0" presId="urn:microsoft.com/office/officeart/2009/3/layout/StepUpProcess"/>
    <dgm:cxn modelId="{80344CFA-E8DE-4033-8C2D-CA2A247D0E2B}" srcId="{7476AB1B-ADEB-4D04-A1ED-AED3F9C74940}" destId="{B87BF3B8-456E-4348-9F90-94829E88570C}" srcOrd="2" destOrd="0" parTransId="{1E7D5F20-D3A2-4436-8073-1F859C2A8F9E}" sibTransId="{07E3F193-0E0F-44DB-A507-A04165554AEB}"/>
    <dgm:cxn modelId="{E57598FB-979B-4E29-AE87-2A4888B544B8}" srcId="{7476AB1B-ADEB-4D04-A1ED-AED3F9C74940}" destId="{84CDE3CD-DB61-4032-ABFF-3BBC06E9BD78}" srcOrd="1" destOrd="0" parTransId="{FC9E0E15-8A7F-4BAF-8878-968D2CD198F5}" sibTransId="{A3F10A18-E00D-49E4-8ACD-84F38EBF8E0B}"/>
    <dgm:cxn modelId="{1A89FB6A-F77E-4F66-8F73-CAD9C3C32011}" type="presParOf" srcId="{9FCE906E-D4DD-4681-8599-8789C6B3C49F}" destId="{45BDBC45-EE5B-46AF-92C1-EF98A6A26AC3}" srcOrd="0" destOrd="0" presId="urn:microsoft.com/office/officeart/2009/3/layout/StepUpProcess"/>
    <dgm:cxn modelId="{C53292CF-423B-4752-B25A-FFED3F13D743}" type="presParOf" srcId="{45BDBC45-EE5B-46AF-92C1-EF98A6A26AC3}" destId="{2216886D-2358-42BD-8234-9A7AA4794FD7}" srcOrd="0" destOrd="0" presId="urn:microsoft.com/office/officeart/2009/3/layout/StepUpProcess"/>
    <dgm:cxn modelId="{0CF3CCA1-C815-41CC-A6E0-2B3CCA5732ED}" type="presParOf" srcId="{45BDBC45-EE5B-46AF-92C1-EF98A6A26AC3}" destId="{EE5101D9-4771-48C5-846E-544D14E8ED15}" srcOrd="1" destOrd="0" presId="urn:microsoft.com/office/officeart/2009/3/layout/StepUpProcess"/>
    <dgm:cxn modelId="{201F69A3-BBE0-4B66-9085-CF22B76079D9}" type="presParOf" srcId="{45BDBC45-EE5B-46AF-92C1-EF98A6A26AC3}" destId="{2679B3C3-1546-4DD4-9C0C-8DE265BD85D2}" srcOrd="2" destOrd="0" presId="urn:microsoft.com/office/officeart/2009/3/layout/StepUpProcess"/>
    <dgm:cxn modelId="{FEABC631-58F3-4867-B483-57119047BD07}" type="presParOf" srcId="{9FCE906E-D4DD-4681-8599-8789C6B3C49F}" destId="{468F54DC-B669-4E39-86DA-AAF30FA0B64A}" srcOrd="1" destOrd="0" presId="urn:microsoft.com/office/officeart/2009/3/layout/StepUpProcess"/>
    <dgm:cxn modelId="{1BC21804-68EE-4D88-BC09-AA968D4DB654}" type="presParOf" srcId="{468F54DC-B669-4E39-86DA-AAF30FA0B64A}" destId="{B28AA046-4B9C-4C64-99B9-64E37E80B767}" srcOrd="0" destOrd="0" presId="urn:microsoft.com/office/officeart/2009/3/layout/StepUpProcess"/>
    <dgm:cxn modelId="{233E84BF-26B7-477A-B78C-D5FD06456DB7}" type="presParOf" srcId="{9FCE906E-D4DD-4681-8599-8789C6B3C49F}" destId="{1317F377-A35F-4583-AAAA-708DDDA1A0F2}" srcOrd="2" destOrd="0" presId="urn:microsoft.com/office/officeart/2009/3/layout/StepUpProcess"/>
    <dgm:cxn modelId="{1BAC50D3-98AA-4E95-8310-3E79E65FF462}" type="presParOf" srcId="{1317F377-A35F-4583-AAAA-708DDDA1A0F2}" destId="{54329AF4-53A1-48A9-AE2F-B1D2F3EB1B29}" srcOrd="0" destOrd="0" presId="urn:microsoft.com/office/officeart/2009/3/layout/StepUpProcess"/>
    <dgm:cxn modelId="{50EE4478-8037-4FAA-818A-619D5BF81F53}" type="presParOf" srcId="{1317F377-A35F-4583-AAAA-708DDDA1A0F2}" destId="{BD514154-D70C-4470-BFED-5CFD32CF470F}" srcOrd="1" destOrd="0" presId="urn:microsoft.com/office/officeart/2009/3/layout/StepUpProcess"/>
    <dgm:cxn modelId="{2FDED492-219A-4448-8453-183851EC5EAE}" type="presParOf" srcId="{1317F377-A35F-4583-AAAA-708DDDA1A0F2}" destId="{2B7C35E7-1D6C-4627-BDAB-0E65B96DE2A8}" srcOrd="2" destOrd="0" presId="urn:microsoft.com/office/officeart/2009/3/layout/StepUpProcess"/>
    <dgm:cxn modelId="{BA578BEC-4514-4291-BD4D-BDF72C0E24AF}" type="presParOf" srcId="{9FCE906E-D4DD-4681-8599-8789C6B3C49F}" destId="{C4BE13A5-A158-458F-8FDD-FEDAE6BB0584}" srcOrd="3" destOrd="0" presId="urn:microsoft.com/office/officeart/2009/3/layout/StepUpProcess"/>
    <dgm:cxn modelId="{00B53905-9DCD-43FF-BDB4-C10A425AA44A}" type="presParOf" srcId="{C4BE13A5-A158-458F-8FDD-FEDAE6BB0584}" destId="{02D9287F-22FA-4B65-A087-185BD0F7368A}" srcOrd="0" destOrd="0" presId="urn:microsoft.com/office/officeart/2009/3/layout/StepUpProcess"/>
    <dgm:cxn modelId="{287496F5-396C-4A4D-89AE-C63D0F29962C}" type="presParOf" srcId="{9FCE906E-D4DD-4681-8599-8789C6B3C49F}" destId="{9B155E1F-0474-4369-88F9-CB0AE73194A8}" srcOrd="4" destOrd="0" presId="urn:microsoft.com/office/officeart/2009/3/layout/StepUpProcess"/>
    <dgm:cxn modelId="{0C25F75E-F4C8-427C-B149-E6BC1001E433}" type="presParOf" srcId="{9B155E1F-0474-4369-88F9-CB0AE73194A8}" destId="{F2B3F655-44A4-40C1-BA05-135906F2D928}" srcOrd="0" destOrd="0" presId="urn:microsoft.com/office/officeart/2009/3/layout/StepUpProcess"/>
    <dgm:cxn modelId="{99AA01BD-0A23-47A4-8B6B-BB5D423C0650}" type="presParOf" srcId="{9B155E1F-0474-4369-88F9-CB0AE73194A8}" destId="{F6BD5149-B2A8-47AF-9C47-EE2F4F4CDD6E}" srcOrd="1" destOrd="0" presId="urn:microsoft.com/office/officeart/2009/3/layout/StepUp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476AB1B-ADEB-4D04-A1ED-AED3F9C74940}" type="doc">
      <dgm:prSet loTypeId="urn:microsoft.com/office/officeart/2008/layout/CircleAccentTimeline" loCatId="process" qsTypeId="urn:microsoft.com/office/officeart/2005/8/quickstyle/simple4" qsCatId="simple" csTypeId="urn:microsoft.com/office/officeart/2005/8/colors/accent1_2" csCatId="accent1" phldr="1"/>
      <dgm:spPr/>
      <dgm:t>
        <a:bodyPr/>
        <a:lstStyle/>
        <a:p>
          <a:endParaRPr lang="en-US"/>
        </a:p>
      </dgm:t>
    </dgm:pt>
    <dgm:pt modelId="{9678EAA2-636E-42FC-9E58-17F6F7193F57}">
      <dgm:prSet custT="1"/>
      <dgm:spPr/>
      <dgm:t>
        <a:bodyPr/>
        <a:lstStyle/>
        <a:p>
          <a:pPr algn="ctr" rtl="0"/>
          <a:r>
            <a:rPr lang="en-US" sz="1200" b="1" dirty="0"/>
            <a:t>About Us</a:t>
          </a: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9FA13F4A-3A69-4C3A-9381-D99161708BC2}" type="parTrans" cxnId="{F0E12317-5DFF-4636-83C8-86E43EBF620D}">
      <dgm:prSet/>
      <dgm:spPr/>
      <dgm:t>
        <a:bodyPr/>
        <a:lstStyle/>
        <a:p>
          <a:pPr algn="ctr"/>
          <a:endParaRPr lang="en-US"/>
        </a:p>
      </dgm:t>
    </dgm:pt>
    <dgm:pt modelId="{6A6D122C-8DD8-4F4C-A122-003380183143}" type="sibTrans" cxnId="{F0E12317-5DFF-4636-83C8-86E43EBF620D}">
      <dgm:prSet/>
      <dgm:spPr/>
      <dgm:t>
        <a:bodyPr/>
        <a:lstStyle/>
        <a:p>
          <a:pPr algn="ctr"/>
          <a:endParaRPr lang="en-US"/>
        </a:p>
      </dgm:t>
    </dgm:pt>
    <dgm:pt modelId="{84CDE3CD-DB61-4032-ABFF-3BBC06E9BD78}">
      <dgm:prSet custT="1"/>
      <dgm:spPr/>
      <dgm:t>
        <a:bodyPr/>
        <a:lstStyle/>
        <a:p>
          <a:pPr algn="ctr" rtl="0"/>
          <a:r>
            <a:rPr lang="en-US" sz="1200" b="1" dirty="0"/>
            <a:t>Areas Covered</a:t>
          </a: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FC9E0E15-8A7F-4BAF-8878-968D2CD198F5}" type="parTrans" cxnId="{E57598FB-979B-4E29-AE87-2A4888B544B8}">
      <dgm:prSet/>
      <dgm:spPr/>
      <dgm:t>
        <a:bodyPr/>
        <a:lstStyle/>
        <a:p>
          <a:pPr algn="ctr"/>
          <a:endParaRPr lang="en-US"/>
        </a:p>
      </dgm:t>
    </dgm:pt>
    <dgm:pt modelId="{A3F10A18-E00D-49E4-8ACD-84F38EBF8E0B}" type="sibTrans" cxnId="{E57598FB-979B-4E29-AE87-2A4888B544B8}">
      <dgm:prSet/>
      <dgm:spPr/>
      <dgm:t>
        <a:bodyPr/>
        <a:lstStyle/>
        <a:p>
          <a:pPr algn="ctr"/>
          <a:endParaRPr lang="en-US"/>
        </a:p>
      </dgm:t>
    </dgm:pt>
    <dgm:pt modelId="{B87BF3B8-456E-4348-9F90-94829E88570C}">
      <dgm:prSet custT="1"/>
      <dgm:spPr/>
      <dgm:t>
        <a:bodyPr/>
        <a:lstStyle/>
        <a:p>
          <a:pPr algn="ctr" rtl="0"/>
          <a:r>
            <a:rPr lang="en-US" sz="1200" b="1" dirty="0"/>
            <a:t> Dates</a:t>
          </a: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1E7D5F20-D3A2-4436-8073-1F859C2A8F9E}" type="parTrans" cxnId="{80344CFA-E8DE-4033-8C2D-CA2A247D0E2B}">
      <dgm:prSet/>
      <dgm:spPr/>
      <dgm:t>
        <a:bodyPr/>
        <a:lstStyle/>
        <a:p>
          <a:pPr algn="ctr"/>
          <a:endParaRPr lang="en-US"/>
        </a:p>
      </dgm:t>
    </dgm:pt>
    <dgm:pt modelId="{07E3F193-0E0F-44DB-A507-A04165554AEB}" type="sibTrans" cxnId="{80344CFA-E8DE-4033-8C2D-CA2A247D0E2B}">
      <dgm:prSet/>
      <dgm:spPr/>
      <dgm:t>
        <a:bodyPr/>
        <a:lstStyle/>
        <a:p>
          <a:pPr algn="ctr"/>
          <a:endParaRPr lang="en-US"/>
        </a:p>
      </dgm:t>
    </dgm:pt>
    <dgm:pt modelId="{93530E77-5B3B-4A40-A70B-21DE300313B9}">
      <dgm:prSet custT="1"/>
      <dgm:spPr/>
      <dgm:t>
        <a:bodyPr/>
        <a:lstStyle/>
        <a:p>
          <a:pPr algn="ctr" rtl="0"/>
          <a:r>
            <a:rPr lang="en-US" sz="1200" b="1" dirty="0"/>
            <a:t>Contact Us</a:t>
          </a: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D322BA40-84B1-4AEC-A117-3BDCB251C7FA}" type="parTrans" cxnId="{1ECA9FCD-6275-4959-B7BF-7C643F1F6FDC}">
      <dgm:prSet/>
      <dgm:spPr/>
      <dgm:t>
        <a:bodyPr/>
        <a:lstStyle/>
        <a:p>
          <a:pPr algn="ctr"/>
          <a:endParaRPr lang="en-US"/>
        </a:p>
      </dgm:t>
    </dgm:pt>
    <dgm:pt modelId="{884081D6-D546-4929-98C0-FEDDBE3FD189}" type="sibTrans" cxnId="{1ECA9FCD-6275-4959-B7BF-7C643F1F6FDC}">
      <dgm:prSet/>
      <dgm:spPr/>
      <dgm:t>
        <a:bodyPr/>
        <a:lstStyle/>
        <a:p>
          <a:pPr algn="ctr"/>
          <a:endParaRPr lang="en-US"/>
        </a:p>
      </dgm:t>
    </dgm:pt>
    <dgm:pt modelId="{7B2204B8-1612-4F5B-BBBD-3EECB4F58041}">
      <dgm:prSet custT="1"/>
      <dgm:spPr/>
      <dgm:t>
        <a:bodyPr/>
        <a:lstStyle/>
        <a:p>
          <a:pPr algn="ctr" rtl="0"/>
          <a:r>
            <a:rPr lang="en-US" sz="1200" b="1" dirty="0"/>
            <a:t>Scientific Committee</a:t>
          </a: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BEC4C20B-CA23-454B-814E-DE31B05646EC}" type="parTrans" cxnId="{DE546ED5-DD78-4FA7-9A60-37BFB95FC239}">
      <dgm:prSet/>
      <dgm:spPr/>
      <dgm:t>
        <a:bodyPr/>
        <a:lstStyle/>
        <a:p>
          <a:pPr algn="ctr"/>
          <a:endParaRPr lang="en-US"/>
        </a:p>
      </dgm:t>
    </dgm:pt>
    <dgm:pt modelId="{A1FFE6FA-04C4-4D95-8843-44D37B936F2D}" type="sibTrans" cxnId="{DE546ED5-DD78-4FA7-9A60-37BFB95FC239}">
      <dgm:prSet/>
      <dgm:spPr/>
      <dgm:t>
        <a:bodyPr/>
        <a:lstStyle/>
        <a:p>
          <a:pPr algn="ctr"/>
          <a:endParaRPr lang="en-US"/>
        </a:p>
      </dgm:t>
    </dgm:pt>
    <dgm:pt modelId="{4B12A0A5-DBAF-497C-B5C1-AA97EABA4952}">
      <dgm:prSet custT="1"/>
      <dgm:spPr>
        <a:ln>
          <a:noFill/>
        </a:ln>
      </dgm:spPr>
      <dgm:t>
        <a:bodyPr/>
        <a:lstStyle/>
        <a:p>
          <a:pPr algn="ctr" rtl="0"/>
          <a:r>
            <a:rPr lang="en-US" sz="1200" b="1"/>
            <a:t>Organizing Committee</a:t>
          </a:r>
          <a:endParaRPr lang="en-US" sz="1200" b="1" dirty="0"/>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0807F71E-6EAC-47F9-9E92-0200F4DF248C}" type="parTrans" cxnId="{6D25E1E5-EB10-4B25-9B27-8219C55040B4}">
      <dgm:prSet/>
      <dgm:spPr/>
      <dgm:t>
        <a:bodyPr/>
        <a:lstStyle/>
        <a:p>
          <a:pPr algn="ctr"/>
          <a:endParaRPr lang="en-US"/>
        </a:p>
      </dgm:t>
    </dgm:pt>
    <dgm:pt modelId="{1CF1BEDA-A8B5-43C1-A61A-07F840BF2BA6}" type="sibTrans" cxnId="{6D25E1E5-EB10-4B25-9B27-8219C55040B4}">
      <dgm:prSet/>
      <dgm:spPr/>
      <dgm:t>
        <a:bodyPr/>
        <a:lstStyle/>
        <a:p>
          <a:pPr algn="ctr"/>
          <a:endParaRPr lang="en-US"/>
        </a:p>
      </dgm:t>
    </dgm:pt>
    <dgm:pt modelId="{42304B76-EA17-445E-A05C-DDBC5403B7B0}">
      <dgm:prSet custT="1"/>
      <dgm:spPr/>
      <dgm:t>
        <a:bodyPr/>
        <a:lstStyle/>
        <a:p>
          <a:pPr algn="ctr" rtl="0"/>
          <a:r>
            <a:rPr lang="en-US" sz="1150" b="1" dirty="0"/>
            <a:t>Participants</a:t>
          </a: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A8EDCE89-4742-40AA-86C2-A32061B41F15}" type="parTrans" cxnId="{C92C8A9E-6C08-4DA8-B3A2-8F68ABB035A1}">
      <dgm:prSet/>
      <dgm:spPr/>
      <dgm:t>
        <a:bodyPr/>
        <a:lstStyle/>
        <a:p>
          <a:pPr algn="ctr"/>
          <a:endParaRPr lang="en-US"/>
        </a:p>
      </dgm:t>
    </dgm:pt>
    <dgm:pt modelId="{91DACC3F-CFFE-435D-A7F8-2AE4EB19C139}" type="sibTrans" cxnId="{C92C8A9E-6C08-4DA8-B3A2-8F68ABB035A1}">
      <dgm:prSet/>
      <dgm:spPr/>
      <dgm:t>
        <a:bodyPr/>
        <a:lstStyle/>
        <a:p>
          <a:pPr algn="ctr"/>
          <a:endParaRPr lang="en-US"/>
        </a:p>
      </dgm:t>
    </dgm:pt>
    <dgm:pt modelId="{C7217095-1397-49C6-83D3-659942F9E638}">
      <dgm:prSet custT="1"/>
      <dgm:spPr/>
      <dgm:t>
        <a:bodyPr/>
        <a:lstStyle/>
        <a:p>
          <a:pPr rtl="0"/>
          <a:r>
            <a:rPr lang="en-US" sz="1150" b="1" dirty="0"/>
            <a:t>Conference </a:t>
          </a:r>
        </a:p>
        <a:p>
          <a:pPr rtl="0"/>
          <a:r>
            <a:rPr lang="en-US" sz="1150" b="1" dirty="0"/>
            <a:t>     Photos</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69589B-6355-428E-9CCB-7052297FD5B1}" type="parTrans" cxnId="{85EDF51F-94AF-45D2-BEBE-D3BCCA1F0D4D}">
      <dgm:prSet/>
      <dgm:spPr/>
      <dgm:t>
        <a:bodyPr/>
        <a:lstStyle/>
        <a:p>
          <a:endParaRPr lang="en-US"/>
        </a:p>
      </dgm:t>
    </dgm:pt>
    <dgm:pt modelId="{160D6B5B-ADC8-43B6-AB4A-E4299734C6C0}" type="sibTrans" cxnId="{85EDF51F-94AF-45D2-BEBE-D3BCCA1F0D4D}">
      <dgm:prSet/>
      <dgm:spPr/>
      <dgm:t>
        <a:bodyPr/>
        <a:lstStyle/>
        <a:p>
          <a:endParaRPr lang="en-US"/>
        </a:p>
      </dgm:t>
    </dgm:pt>
    <dgm:pt modelId="{615D1583-F6CE-4BEE-A876-65FFE73F0913}">
      <dgm:prSet custT="1"/>
      <dgm:spPr/>
      <dgm:t>
        <a:bodyPr/>
        <a:lstStyle/>
        <a:p>
          <a:pPr algn="ctr" rtl="0"/>
          <a:r>
            <a:rPr lang="en-US" sz="1150" b="1" dirty="0"/>
            <a:t>Faculty Video</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B0599FEA-BD51-46CF-9FCD-D8CF7CE10DFE}" type="parTrans" cxnId="{4AF13291-5A6E-4451-9EF0-E6E40F840F5A}">
      <dgm:prSet/>
      <dgm:spPr/>
      <dgm:t>
        <a:bodyPr/>
        <a:lstStyle/>
        <a:p>
          <a:endParaRPr lang="en-US"/>
        </a:p>
      </dgm:t>
    </dgm:pt>
    <dgm:pt modelId="{D8B09496-A3C0-4271-82B5-0FBEE25D3834}" type="sibTrans" cxnId="{4AF13291-5A6E-4451-9EF0-E6E40F840F5A}">
      <dgm:prSet/>
      <dgm:spPr/>
      <dgm:t>
        <a:bodyPr/>
        <a:lstStyle/>
        <a:p>
          <a:endParaRPr lang="en-US"/>
        </a:p>
      </dgm:t>
    </dgm:pt>
    <dgm:pt modelId="{ECBD13A6-E2F3-4C36-820E-6EC92A61F64D}" type="pres">
      <dgm:prSet presAssocID="{7476AB1B-ADEB-4D04-A1ED-AED3F9C74940}" presName="Name0" presStyleCnt="0">
        <dgm:presLayoutVars>
          <dgm:dir/>
        </dgm:presLayoutVars>
      </dgm:prSet>
      <dgm:spPr/>
    </dgm:pt>
    <dgm:pt modelId="{8C96ACBA-9020-445C-9979-61D65947B597}" type="pres">
      <dgm:prSet presAssocID="{9678EAA2-636E-42FC-9E58-17F6F7193F57}" presName="parComposite" presStyleCnt="0"/>
      <dgm:spPr/>
    </dgm:pt>
    <dgm:pt modelId="{1398AB53-2D2C-463D-96C7-35F3563294DC}" type="pres">
      <dgm:prSet presAssocID="{9678EAA2-636E-42FC-9E58-17F6F7193F57}" presName="parBigCircle" presStyleLbl="node0" presStyleIdx="0" presStyleCnt="9" custScaleX="116327" custScaleY="69796" custLinFactNeighborX="-64162" custLinFactNeighborY="4554">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1" action="ppaction://hlinksldjump" tooltip="Home Page"/>
          </dgm14:cNvPr>
        </a:ext>
      </dgm:extLst>
    </dgm:pt>
    <dgm:pt modelId="{085A1750-E0FC-4F4C-A6C5-B35CE71278CE}" type="pres">
      <dgm:prSet presAssocID="{9678EAA2-636E-42FC-9E58-17F6F7193F57}" presName="parTx" presStyleLbl="revTx" presStyleIdx="0" presStyleCnt="9" custAng="3900000" custScaleX="85267" custLinFactX="-8481" custLinFactNeighborX="-100000" custLinFactNeighborY="77495"/>
      <dgm:spPr/>
    </dgm:pt>
    <dgm:pt modelId="{3DD0F2B4-D1CA-4E99-AEE5-DEFB3FB999A2}" type="pres">
      <dgm:prSet presAssocID="{9678EAA2-636E-42FC-9E58-17F6F7193F57}" presName="bSpace" presStyleCnt="0"/>
      <dgm:spPr/>
    </dgm:pt>
    <dgm:pt modelId="{848CC87A-654B-4915-AD46-5CCD59101E68}" type="pres">
      <dgm:prSet presAssocID="{9678EAA2-636E-42FC-9E58-17F6F7193F57}" presName="parBackupNorm" presStyleCnt="0"/>
      <dgm:spPr/>
    </dgm:pt>
    <dgm:pt modelId="{98BD64FD-B91B-4521-8C1E-FAA468F94A18}" type="pres">
      <dgm:prSet presAssocID="{6A6D122C-8DD8-4F4C-A122-003380183143}" presName="parSpace" presStyleCnt="0"/>
      <dgm:spPr/>
    </dgm:pt>
    <dgm:pt modelId="{86A38514-EA3C-4285-817A-7689A22FA57D}" type="pres">
      <dgm:prSet presAssocID="{84CDE3CD-DB61-4032-ABFF-3BBC06E9BD78}" presName="parComposite" presStyleCnt="0"/>
      <dgm:spPr/>
    </dgm:pt>
    <dgm:pt modelId="{A94C937B-A5C2-46E3-9479-F592FE711BAC}" type="pres">
      <dgm:prSet presAssocID="{84CDE3CD-DB61-4032-ABFF-3BBC06E9BD78}" presName="parBigCircle" presStyleLbl="node0" presStyleIdx="1" presStyleCnt="9" custScaleX="120204" custScaleY="69796" custLinFactNeighborX="-5017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B851405-14AF-45B9-9F9A-8C17A31B351B}" type="pres">
      <dgm:prSet presAssocID="{84CDE3CD-DB61-4032-ABFF-3BBC06E9BD78}" presName="parTx" presStyleLbl="revTx" presStyleIdx="1" presStyleCnt="9" custAng="3900000" custLinFactNeighborX="-92532" custLinFactNeighborY="76898"/>
      <dgm:spPr/>
    </dgm:pt>
    <dgm:pt modelId="{E1902DAC-9794-41B5-9284-E842BB97C645}" type="pres">
      <dgm:prSet presAssocID="{84CDE3CD-DB61-4032-ABFF-3BBC06E9BD78}" presName="bSpace" presStyleCnt="0"/>
      <dgm:spPr/>
    </dgm:pt>
    <dgm:pt modelId="{4A06F3F0-B4DD-44EE-9FDB-C5BD062E3582}" type="pres">
      <dgm:prSet presAssocID="{84CDE3CD-DB61-4032-ABFF-3BBC06E9BD78}" presName="parBackupNorm" presStyleCnt="0"/>
      <dgm:spPr/>
    </dgm:pt>
    <dgm:pt modelId="{136EBD67-C4A0-4777-9460-A7EFFDDA40B9}" type="pres">
      <dgm:prSet presAssocID="{A3F10A18-E00D-49E4-8ACD-84F38EBF8E0B}" presName="parSpace" presStyleCnt="0"/>
      <dgm:spPr/>
    </dgm:pt>
    <dgm:pt modelId="{59CAA0C9-7640-41C4-8909-05C072A0FEF3}" type="pres">
      <dgm:prSet presAssocID="{B87BF3B8-456E-4348-9F90-94829E88570C}" presName="parComposite" presStyleCnt="0"/>
      <dgm:spPr/>
    </dgm:pt>
    <dgm:pt modelId="{CD767681-294D-4E8D-BB50-7BAD4523B3FE}" type="pres">
      <dgm:prSet presAssocID="{B87BF3B8-456E-4348-9F90-94829E88570C}" presName="parBigCircle" presStyleLbl="node0" presStyleIdx="2" presStyleCnt="9" custScaleX="120635" custScaleY="69796" custLinFactNeighborX="-41906"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E3477EF4-6065-417D-BB14-09808D03E605}" type="pres">
      <dgm:prSet presAssocID="{B87BF3B8-456E-4348-9F90-94829E88570C}" presName="parTx" presStyleLbl="revTx" presStyleIdx="2" presStyleCnt="9" custAng="3900000" custLinFactNeighborX="-91949" custLinFactNeighborY="76898"/>
      <dgm:spPr/>
    </dgm:pt>
    <dgm:pt modelId="{001B4183-1486-4436-9558-D3E7A7F19770}" type="pres">
      <dgm:prSet presAssocID="{B87BF3B8-456E-4348-9F90-94829E88570C}" presName="bSpace" presStyleCnt="0"/>
      <dgm:spPr/>
    </dgm:pt>
    <dgm:pt modelId="{37B5CBBC-9068-44E1-98B5-47B4AFEA2E65}" type="pres">
      <dgm:prSet presAssocID="{B87BF3B8-456E-4348-9F90-94829E88570C}" presName="parBackupNorm" presStyleCnt="0"/>
      <dgm:spPr/>
    </dgm:pt>
    <dgm:pt modelId="{6B8D34D5-10D4-4857-938F-E62C8409E1F5}" type="pres">
      <dgm:prSet presAssocID="{07E3F193-0E0F-44DB-A507-A04165554AEB}" presName="parSpace" presStyleCnt="0"/>
      <dgm:spPr/>
    </dgm:pt>
    <dgm:pt modelId="{D81B92D5-13F8-4B62-8E4E-B617DE172759}" type="pres">
      <dgm:prSet presAssocID="{93530E77-5B3B-4A40-A70B-21DE300313B9}" presName="parComposite" presStyleCnt="0"/>
      <dgm:spPr/>
    </dgm:pt>
    <dgm:pt modelId="{D50DA0FA-CEE7-43CE-A33B-E4B2FD9BBBB7}" type="pres">
      <dgm:prSet presAssocID="{93530E77-5B3B-4A40-A70B-21DE300313B9}" presName="parBigCircle" presStyleLbl="node0" presStyleIdx="3" presStyleCnt="9" custScaleX="142177" custScaleY="69796" custLinFactNeighborX="-3266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299B00B1-912C-433F-A1C6-242677B07D05}" type="pres">
      <dgm:prSet presAssocID="{93530E77-5B3B-4A40-A70B-21DE300313B9}" presName="parTx" presStyleLbl="revTx" presStyleIdx="3" presStyleCnt="9" custAng="3900000" custLinFactNeighborX="-76659" custLinFactNeighborY="76606"/>
      <dgm:spPr/>
    </dgm:pt>
    <dgm:pt modelId="{76258331-2136-4AF8-8D2C-447FF2A48C5A}" type="pres">
      <dgm:prSet presAssocID="{93530E77-5B3B-4A40-A70B-21DE300313B9}" presName="bSpace" presStyleCnt="0"/>
      <dgm:spPr/>
    </dgm:pt>
    <dgm:pt modelId="{4254A62F-71B3-46B0-B697-3B14FAFFDE62}" type="pres">
      <dgm:prSet presAssocID="{93530E77-5B3B-4A40-A70B-21DE300313B9}" presName="parBackupNorm" presStyleCnt="0"/>
      <dgm:spPr/>
    </dgm:pt>
    <dgm:pt modelId="{93D93B90-BB69-42B9-ADD7-4C84590F13F9}" type="pres">
      <dgm:prSet presAssocID="{884081D6-D546-4929-98C0-FEDDBE3FD189}" presName="parSpace" presStyleCnt="0"/>
      <dgm:spPr/>
    </dgm:pt>
    <dgm:pt modelId="{697D66DB-681F-475B-890D-415665AC2105}" type="pres">
      <dgm:prSet presAssocID="{7B2204B8-1612-4F5B-BBBD-3EECB4F58041}" presName="parComposite" presStyleCnt="0"/>
      <dgm:spPr/>
    </dgm:pt>
    <dgm:pt modelId="{8C09EBE1-4796-4641-B3BE-D9CE5E846871}" type="pres">
      <dgm:prSet presAssocID="{7B2204B8-1612-4F5B-BBBD-3EECB4F58041}" presName="parBigCircle" presStyleLbl="node0" presStyleIdx="4" presStyleCnt="9" custScaleX="142168" custScaleY="70178" custLinFactNeighborX="-10493" custLinFactNeighborY="4554">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3EFA2F2E-551A-478F-9269-C2B87F11EC0C}" type="pres">
      <dgm:prSet presAssocID="{7B2204B8-1612-4F5B-BBBD-3EECB4F58041}" presName="parTx" presStyleLbl="revTx" presStyleIdx="4" presStyleCnt="9" custAng="3900000" custLinFactNeighborX="-55907" custLinFactNeighborY="76606"/>
      <dgm:spPr/>
    </dgm:pt>
    <dgm:pt modelId="{DF6E8FC2-4B34-495E-9AE4-280DF469D00F}" type="pres">
      <dgm:prSet presAssocID="{7B2204B8-1612-4F5B-BBBD-3EECB4F58041}" presName="bSpace" presStyleCnt="0"/>
      <dgm:spPr/>
    </dgm:pt>
    <dgm:pt modelId="{025EE52B-7ADB-414C-A2DB-E8D9E334546B}" type="pres">
      <dgm:prSet presAssocID="{7B2204B8-1612-4F5B-BBBD-3EECB4F58041}" presName="parBackupNorm" presStyleCnt="0"/>
      <dgm:spPr/>
    </dgm:pt>
    <dgm:pt modelId="{1697C1E4-2B5D-4AE3-A474-46E2054EAC54}" type="pres">
      <dgm:prSet presAssocID="{A1FFE6FA-04C4-4D95-8843-44D37B936F2D}" presName="parSpace" presStyleCnt="0"/>
      <dgm:spPr/>
    </dgm:pt>
    <dgm:pt modelId="{2BCF1CBA-45F2-477C-862D-B22949CA0818}" type="pres">
      <dgm:prSet presAssocID="{4B12A0A5-DBAF-497C-B5C1-AA97EABA4952}" presName="parComposite" presStyleCnt="0"/>
      <dgm:spPr/>
    </dgm:pt>
    <dgm:pt modelId="{2B1DCF1F-F7DD-4074-A090-3E9710692C99}" type="pres">
      <dgm:prSet presAssocID="{4B12A0A5-DBAF-497C-B5C1-AA97EABA4952}" presName="parBigCircle" presStyleLbl="node0" presStyleIdx="5" presStyleCnt="9" custScaleX="142177" custScaleY="69796" custLinFactNeighborX="11667" custLinFactNeighborY="4363">
        <dgm:style>
          <a:lnRef idx="0">
            <a:schemeClr val="accent2"/>
          </a:lnRef>
          <a:fillRef idx="3">
            <a:schemeClr val="accent2"/>
          </a:fillRef>
          <a:effectRef idx="3">
            <a:schemeClr val="accent2"/>
          </a:effectRef>
          <a:fontRef idx="minor">
            <a:schemeClr val="lt1"/>
          </a:fontRef>
        </dgm:style>
      </dgm:prSet>
      <dgm:spPr>
        <a:prstGeom prst="flowChartTerminator">
          <a:avLst/>
        </a:prstGeom>
        <a:solidFill>
          <a:srgbClr val="304E4E"/>
        </a:solidFill>
        <a:ln w="12700">
          <a:solidFill>
            <a:srgbClr val="FFC000"/>
          </a:solidFill>
        </a:ln>
      </dgm:spPr>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C431C992-28D1-41BC-ADAD-6B0344456E83}" type="pres">
      <dgm:prSet presAssocID="{4B12A0A5-DBAF-497C-B5C1-AA97EABA4952}" presName="parTx" presStyleLbl="revTx" presStyleIdx="5" presStyleCnt="9" custAng="3900000" custLinFactNeighborX="-35160" custLinFactNeighborY="76897"/>
      <dgm:spPr/>
    </dgm:pt>
    <dgm:pt modelId="{E4DB70CB-C082-432E-BFAA-F4FBAE9717B1}" type="pres">
      <dgm:prSet presAssocID="{4B12A0A5-DBAF-497C-B5C1-AA97EABA4952}" presName="bSpace" presStyleCnt="0"/>
      <dgm:spPr/>
    </dgm:pt>
    <dgm:pt modelId="{CAB1DD3F-89A9-4591-97AE-53E8CE001452}" type="pres">
      <dgm:prSet presAssocID="{4B12A0A5-DBAF-497C-B5C1-AA97EABA4952}" presName="parBackupNorm" presStyleCnt="0"/>
      <dgm:spPr/>
    </dgm:pt>
    <dgm:pt modelId="{2E547374-728C-41F3-AAFB-6A7E6BC89677}" type="pres">
      <dgm:prSet presAssocID="{1CF1BEDA-A8B5-43C1-A61A-07F840BF2BA6}" presName="parSpace" presStyleCnt="0"/>
      <dgm:spPr/>
    </dgm:pt>
    <dgm:pt modelId="{96CD16EC-D99B-47FC-906E-97334F90A715}" type="pres">
      <dgm:prSet presAssocID="{42304B76-EA17-445E-A05C-DDBC5403B7B0}" presName="parComposite" presStyleCnt="0"/>
      <dgm:spPr/>
    </dgm:pt>
    <dgm:pt modelId="{63149E2F-E950-4674-B246-DECCF26DD7F5}" type="pres">
      <dgm:prSet presAssocID="{42304B76-EA17-445E-A05C-DDBC5403B7B0}" presName="parBigCircle" presStyleLbl="node0" presStyleIdx="6" presStyleCnt="9" custScaleX="142177" custScaleY="69796" custLinFactNeighborX="33832" custLinFactNeighborY="3556">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DE0F31EE-9D4B-4DF2-95E7-7A6C60C7E3B0}" type="pres">
      <dgm:prSet presAssocID="{42304B76-EA17-445E-A05C-DDBC5403B7B0}" presName="parTx" presStyleLbl="revTx" presStyleIdx="6" presStyleCnt="9" custAng="3900000" custScaleX="100261" custLinFactNeighborX="-14326" custLinFactNeighborY="73330"/>
      <dgm:spPr/>
    </dgm:pt>
    <dgm:pt modelId="{57AD04F0-58C2-4787-BC9C-3874D569C89E}" type="pres">
      <dgm:prSet presAssocID="{42304B76-EA17-445E-A05C-DDBC5403B7B0}" presName="bSpace" presStyleCnt="0"/>
      <dgm:spPr/>
    </dgm:pt>
    <dgm:pt modelId="{C7786E22-6542-4514-BC11-75D35F6DCC74}" type="pres">
      <dgm:prSet presAssocID="{42304B76-EA17-445E-A05C-DDBC5403B7B0}" presName="parBackupNorm" presStyleCnt="0"/>
      <dgm:spPr/>
    </dgm:pt>
    <dgm:pt modelId="{E16CA753-88EF-4D31-94AF-7F0DB77143C7}" type="pres">
      <dgm:prSet presAssocID="{91DACC3F-CFFE-435D-A7F8-2AE4EB19C139}" presName="parSpace" presStyleCnt="0"/>
      <dgm:spPr/>
    </dgm:pt>
    <dgm:pt modelId="{34504528-9CDA-493F-BA48-319CB228357D}" type="pres">
      <dgm:prSet presAssocID="{C7217095-1397-49C6-83D3-659942F9E638}" presName="parComposite" presStyleCnt="0"/>
      <dgm:spPr/>
    </dgm:pt>
    <dgm:pt modelId="{51760D33-6E02-4B95-A314-A168B106BA24}" type="pres">
      <dgm:prSet presAssocID="{C7217095-1397-49C6-83D3-659942F9E638}" presName="parBigCircle" presStyleLbl="node0" presStyleIdx="7" presStyleCnt="9" custScaleX="142177" custScaleY="69796" custLinFactNeighborX="55858" custLinFactNeighborY="3556"/>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ABE4870C-1C83-400A-A98B-0010FD8DC69E}" type="pres">
      <dgm:prSet presAssocID="{C7217095-1397-49C6-83D3-659942F9E638}" presName="parTx" presStyleLbl="revTx" presStyleIdx="7" presStyleCnt="9" custAng="3900000" custScaleX="100261" custLinFactNeighborX="6291" custLinFactNeighborY="76464"/>
      <dgm:spPr/>
    </dgm:pt>
    <dgm:pt modelId="{21F23A1D-9DF6-4AE4-92B0-2B98CCED7F6A}" type="pres">
      <dgm:prSet presAssocID="{C7217095-1397-49C6-83D3-659942F9E638}" presName="bSpace" presStyleCnt="0"/>
      <dgm:spPr/>
    </dgm:pt>
    <dgm:pt modelId="{11C6BEBC-1CE7-4657-BE12-67F8D7063370}" type="pres">
      <dgm:prSet presAssocID="{C7217095-1397-49C6-83D3-659942F9E638}" presName="parBackupNorm" presStyleCnt="0"/>
      <dgm:spPr/>
    </dgm:pt>
    <dgm:pt modelId="{2785CA03-4413-4D04-9FA5-6809F5F17034}" type="pres">
      <dgm:prSet presAssocID="{160D6B5B-ADC8-43B6-AB4A-E4299734C6C0}" presName="parSpace" presStyleCnt="0"/>
      <dgm:spPr/>
    </dgm:pt>
    <dgm:pt modelId="{39359454-A102-4C2B-B002-D900379D2C80}" type="pres">
      <dgm:prSet presAssocID="{615D1583-F6CE-4BEE-A876-65FFE73F0913}" presName="parComposite" presStyleCnt="0"/>
      <dgm:spPr/>
    </dgm:pt>
    <dgm:pt modelId="{E1782A1B-A0C1-4FE8-9E74-FC0AD5B50C30}" type="pres">
      <dgm:prSet presAssocID="{615D1583-F6CE-4BEE-A876-65FFE73F0913}" presName="parBigCircle" presStyleLbl="node0" presStyleIdx="8" presStyleCnt="9" custScaleX="120204" custScaleY="69796" custLinFactNeighborX="78314" custLinFactNeighborY="4363"/>
      <dgm:spPr>
        <a:prstGeom prst="flowChartTerminator">
          <a:avLst/>
        </a:prstGeom>
        <a:solidFill>
          <a:schemeClr val="accent5">
            <a:lumMod val="50000"/>
          </a:schemeClr>
        </a:solidFill>
        <a:ln>
          <a:solidFill>
            <a:srgbClr val="FFC000"/>
          </a:solidFill>
        </a:ln>
      </dgm:spPr>
    </dgm:pt>
    <dgm:pt modelId="{FD1D25BF-2F31-4B02-AC4C-C662A4BB1994}" type="pres">
      <dgm:prSet presAssocID="{615D1583-F6CE-4BEE-A876-65FFE73F0913}" presName="parTx" presStyleLbl="revTx" presStyleIdx="8" presStyleCnt="9" custAng="3900000" custScaleX="90619" custLinFactNeighborX="27906" custLinFactNeighborY="77854"/>
      <dgm:spPr/>
    </dgm:pt>
    <dgm:pt modelId="{5D491F70-0566-4D56-8F23-CE08FCE29234}" type="pres">
      <dgm:prSet presAssocID="{615D1583-F6CE-4BEE-A876-65FFE73F0913}" presName="bSpace" presStyleCnt="0"/>
      <dgm:spPr/>
    </dgm:pt>
    <dgm:pt modelId="{3D04A67C-64BB-4053-BD57-2F8200104452}" type="pres">
      <dgm:prSet presAssocID="{615D1583-F6CE-4BEE-A876-65FFE73F0913}" presName="parBackupNorm" presStyleCnt="0"/>
      <dgm:spPr/>
    </dgm:pt>
    <dgm:pt modelId="{8CC087D8-9ECA-4645-8BBC-F68D8CEF5EDB}" type="pres">
      <dgm:prSet presAssocID="{D8B09496-A3C0-4271-82B5-0FBEE25D3834}" presName="parSpace" presStyleCnt="0"/>
      <dgm:spPr/>
    </dgm:pt>
  </dgm:ptLst>
  <dgm:cxnLst>
    <dgm:cxn modelId="{15EB830F-2A61-4CB8-BA09-73319775D147}" type="presOf" srcId="{9678EAA2-636E-42FC-9E58-17F6F7193F57}" destId="{085A1750-E0FC-4F4C-A6C5-B35CE71278CE}" srcOrd="0" destOrd="0" presId="urn:microsoft.com/office/officeart/2008/layout/CircleAccentTimeline"/>
    <dgm:cxn modelId="{F0E12317-5DFF-4636-83C8-86E43EBF620D}" srcId="{7476AB1B-ADEB-4D04-A1ED-AED3F9C74940}" destId="{9678EAA2-636E-42FC-9E58-17F6F7193F57}" srcOrd="0" destOrd="0" parTransId="{9FA13F4A-3A69-4C3A-9381-D99161708BC2}" sibTransId="{6A6D122C-8DD8-4F4C-A122-003380183143}"/>
    <dgm:cxn modelId="{85EDF51F-94AF-45D2-BEBE-D3BCCA1F0D4D}" srcId="{7476AB1B-ADEB-4D04-A1ED-AED3F9C74940}" destId="{C7217095-1397-49C6-83D3-659942F9E638}" srcOrd="7" destOrd="0" parTransId="{6A69589B-6355-428E-9CCB-7052297FD5B1}" sibTransId="{160D6B5B-ADC8-43B6-AB4A-E4299734C6C0}"/>
    <dgm:cxn modelId="{D649872F-DCBA-4616-A6D6-5777171F36AA}" type="presOf" srcId="{7476AB1B-ADEB-4D04-A1ED-AED3F9C74940}" destId="{ECBD13A6-E2F3-4C36-820E-6EC92A61F64D}" srcOrd="0" destOrd="0" presId="urn:microsoft.com/office/officeart/2008/layout/CircleAccentTimeline"/>
    <dgm:cxn modelId="{A9C24758-B888-4300-B0BB-32A4A069ABE2}" type="presOf" srcId="{C7217095-1397-49C6-83D3-659942F9E638}" destId="{ABE4870C-1C83-400A-A98B-0010FD8DC69E}" srcOrd="0" destOrd="0" presId="urn:microsoft.com/office/officeart/2008/layout/CircleAccentTimeline"/>
    <dgm:cxn modelId="{B4839159-F6C8-4D3D-BE10-05962E9A6A9A}" type="presOf" srcId="{4B12A0A5-DBAF-497C-B5C1-AA97EABA4952}" destId="{C431C992-28D1-41BC-ADAD-6B0344456E83}" srcOrd="0" destOrd="0" presId="urn:microsoft.com/office/officeart/2008/layout/CircleAccentTimeline"/>
    <dgm:cxn modelId="{3D235A80-7376-421C-894C-24709E67D464}" type="presOf" srcId="{7B2204B8-1612-4F5B-BBBD-3EECB4F58041}" destId="{3EFA2F2E-551A-478F-9269-C2B87F11EC0C}" srcOrd="0" destOrd="0" presId="urn:microsoft.com/office/officeart/2008/layout/CircleAccentTimeline"/>
    <dgm:cxn modelId="{4AF13291-5A6E-4451-9EF0-E6E40F840F5A}" srcId="{7476AB1B-ADEB-4D04-A1ED-AED3F9C74940}" destId="{615D1583-F6CE-4BEE-A876-65FFE73F0913}" srcOrd="8" destOrd="0" parTransId="{B0599FEA-BD51-46CF-9FCD-D8CF7CE10DFE}" sibTransId="{D8B09496-A3C0-4271-82B5-0FBEE25D3834}"/>
    <dgm:cxn modelId="{6E55099C-E1AE-4FDB-9901-B70C8DEC029F}" type="presOf" srcId="{615D1583-F6CE-4BEE-A876-65FFE73F0913}" destId="{FD1D25BF-2F31-4B02-AC4C-C662A4BB1994}" srcOrd="0" destOrd="0" presId="urn:microsoft.com/office/officeart/2008/layout/CircleAccentTimeline"/>
    <dgm:cxn modelId="{C92C8A9E-6C08-4DA8-B3A2-8F68ABB035A1}" srcId="{7476AB1B-ADEB-4D04-A1ED-AED3F9C74940}" destId="{42304B76-EA17-445E-A05C-DDBC5403B7B0}" srcOrd="6" destOrd="0" parTransId="{A8EDCE89-4742-40AA-86C2-A32061B41F15}" sibTransId="{91DACC3F-CFFE-435D-A7F8-2AE4EB19C139}"/>
    <dgm:cxn modelId="{176614B0-D307-4955-A72F-A984AD896425}" type="presOf" srcId="{42304B76-EA17-445E-A05C-DDBC5403B7B0}" destId="{DE0F31EE-9D4B-4DF2-95E7-7A6C60C7E3B0}" srcOrd="0" destOrd="0" presId="urn:microsoft.com/office/officeart/2008/layout/CircleAccentTimeline"/>
    <dgm:cxn modelId="{635F98C8-CD66-4136-88F7-6380C81BFFE3}" type="presOf" srcId="{B87BF3B8-456E-4348-9F90-94829E88570C}" destId="{E3477EF4-6065-417D-BB14-09808D03E605}" srcOrd="0" destOrd="0" presId="urn:microsoft.com/office/officeart/2008/layout/CircleAccentTimeline"/>
    <dgm:cxn modelId="{1ECA9FCD-6275-4959-B7BF-7C643F1F6FDC}" srcId="{7476AB1B-ADEB-4D04-A1ED-AED3F9C74940}" destId="{93530E77-5B3B-4A40-A70B-21DE300313B9}" srcOrd="3" destOrd="0" parTransId="{D322BA40-84B1-4AEC-A117-3BDCB251C7FA}" sibTransId="{884081D6-D546-4929-98C0-FEDDBE3FD189}"/>
    <dgm:cxn modelId="{DE546ED5-DD78-4FA7-9A60-37BFB95FC239}" srcId="{7476AB1B-ADEB-4D04-A1ED-AED3F9C74940}" destId="{7B2204B8-1612-4F5B-BBBD-3EECB4F58041}" srcOrd="4" destOrd="0" parTransId="{BEC4C20B-CA23-454B-814E-DE31B05646EC}" sibTransId="{A1FFE6FA-04C4-4D95-8843-44D37B936F2D}"/>
    <dgm:cxn modelId="{6D25E1E5-EB10-4B25-9B27-8219C55040B4}" srcId="{7476AB1B-ADEB-4D04-A1ED-AED3F9C74940}" destId="{4B12A0A5-DBAF-497C-B5C1-AA97EABA4952}" srcOrd="5" destOrd="0" parTransId="{0807F71E-6EAC-47F9-9E92-0200F4DF248C}" sibTransId="{1CF1BEDA-A8B5-43C1-A61A-07F840BF2BA6}"/>
    <dgm:cxn modelId="{D684AFEA-CACE-4498-8DDE-418D2D7F5A27}" type="presOf" srcId="{93530E77-5B3B-4A40-A70B-21DE300313B9}" destId="{299B00B1-912C-433F-A1C6-242677B07D05}" srcOrd="0" destOrd="0" presId="urn:microsoft.com/office/officeart/2008/layout/CircleAccentTimeline"/>
    <dgm:cxn modelId="{7A2FD2F8-FC2B-4A5F-AB48-1ECFFB05D6CC}" type="presOf" srcId="{84CDE3CD-DB61-4032-ABFF-3BBC06E9BD78}" destId="{CB851405-14AF-45B9-9F9A-8C17A31B351B}" srcOrd="0" destOrd="0" presId="urn:microsoft.com/office/officeart/2008/layout/CircleAccentTimeline"/>
    <dgm:cxn modelId="{80344CFA-E8DE-4033-8C2D-CA2A247D0E2B}" srcId="{7476AB1B-ADEB-4D04-A1ED-AED3F9C74940}" destId="{B87BF3B8-456E-4348-9F90-94829E88570C}" srcOrd="2" destOrd="0" parTransId="{1E7D5F20-D3A2-4436-8073-1F859C2A8F9E}" sibTransId="{07E3F193-0E0F-44DB-A507-A04165554AEB}"/>
    <dgm:cxn modelId="{E57598FB-979B-4E29-AE87-2A4888B544B8}" srcId="{7476AB1B-ADEB-4D04-A1ED-AED3F9C74940}" destId="{84CDE3CD-DB61-4032-ABFF-3BBC06E9BD78}" srcOrd="1" destOrd="0" parTransId="{FC9E0E15-8A7F-4BAF-8878-968D2CD198F5}" sibTransId="{A3F10A18-E00D-49E4-8ACD-84F38EBF8E0B}"/>
    <dgm:cxn modelId="{B0185F25-CE82-4CCC-9F4B-8B6EAA4ADB4E}" type="presParOf" srcId="{ECBD13A6-E2F3-4C36-820E-6EC92A61F64D}" destId="{8C96ACBA-9020-445C-9979-61D65947B597}" srcOrd="0" destOrd="0" presId="urn:microsoft.com/office/officeart/2008/layout/CircleAccentTimeline"/>
    <dgm:cxn modelId="{3289AE93-4A3D-4F90-970B-94C66C8F0773}" type="presParOf" srcId="{8C96ACBA-9020-445C-9979-61D65947B597}" destId="{1398AB53-2D2C-463D-96C7-35F3563294DC}" srcOrd="0" destOrd="0" presId="urn:microsoft.com/office/officeart/2008/layout/CircleAccentTimeline"/>
    <dgm:cxn modelId="{97DACC49-FC52-4274-BFD4-222E5BA2603D}" type="presParOf" srcId="{8C96ACBA-9020-445C-9979-61D65947B597}" destId="{085A1750-E0FC-4F4C-A6C5-B35CE71278CE}" srcOrd="1" destOrd="0" presId="urn:microsoft.com/office/officeart/2008/layout/CircleAccentTimeline"/>
    <dgm:cxn modelId="{3FC1D795-9F73-4C88-9DB7-4C46E82E7053}" type="presParOf" srcId="{8C96ACBA-9020-445C-9979-61D65947B597}" destId="{3DD0F2B4-D1CA-4E99-AEE5-DEFB3FB999A2}" srcOrd="2" destOrd="0" presId="urn:microsoft.com/office/officeart/2008/layout/CircleAccentTimeline"/>
    <dgm:cxn modelId="{7CA7C91E-FA07-43A7-B25C-2D0DEB93B13B}" type="presParOf" srcId="{ECBD13A6-E2F3-4C36-820E-6EC92A61F64D}" destId="{848CC87A-654B-4915-AD46-5CCD59101E68}" srcOrd="1" destOrd="0" presId="urn:microsoft.com/office/officeart/2008/layout/CircleAccentTimeline"/>
    <dgm:cxn modelId="{A3CA0AA1-FE81-4375-902F-80F8541D8DB4}" type="presParOf" srcId="{ECBD13A6-E2F3-4C36-820E-6EC92A61F64D}" destId="{98BD64FD-B91B-4521-8C1E-FAA468F94A18}" srcOrd="2" destOrd="0" presId="urn:microsoft.com/office/officeart/2008/layout/CircleAccentTimeline"/>
    <dgm:cxn modelId="{820C3498-2422-4189-8C0C-656923371D94}" type="presParOf" srcId="{ECBD13A6-E2F3-4C36-820E-6EC92A61F64D}" destId="{86A38514-EA3C-4285-817A-7689A22FA57D}" srcOrd="3" destOrd="0" presId="urn:microsoft.com/office/officeart/2008/layout/CircleAccentTimeline"/>
    <dgm:cxn modelId="{AABEEEB2-78A8-4746-B778-4A14E64C309C}" type="presParOf" srcId="{86A38514-EA3C-4285-817A-7689A22FA57D}" destId="{A94C937B-A5C2-46E3-9479-F592FE711BAC}" srcOrd="0" destOrd="0" presId="urn:microsoft.com/office/officeart/2008/layout/CircleAccentTimeline"/>
    <dgm:cxn modelId="{45642D8E-9959-48E6-ABF1-617AB287F754}" type="presParOf" srcId="{86A38514-EA3C-4285-817A-7689A22FA57D}" destId="{CB851405-14AF-45B9-9F9A-8C17A31B351B}" srcOrd="1" destOrd="0" presId="urn:microsoft.com/office/officeart/2008/layout/CircleAccentTimeline"/>
    <dgm:cxn modelId="{73F193FF-21B7-4170-85DF-5A3DA9D03764}" type="presParOf" srcId="{86A38514-EA3C-4285-817A-7689A22FA57D}" destId="{E1902DAC-9794-41B5-9284-E842BB97C645}" srcOrd="2" destOrd="0" presId="urn:microsoft.com/office/officeart/2008/layout/CircleAccentTimeline"/>
    <dgm:cxn modelId="{F51DDBCA-ED30-4574-9F36-9C8D5944697F}" type="presParOf" srcId="{ECBD13A6-E2F3-4C36-820E-6EC92A61F64D}" destId="{4A06F3F0-B4DD-44EE-9FDB-C5BD062E3582}" srcOrd="4" destOrd="0" presId="urn:microsoft.com/office/officeart/2008/layout/CircleAccentTimeline"/>
    <dgm:cxn modelId="{FE6C2681-9B1C-48CC-876D-4E40B925F1F3}" type="presParOf" srcId="{ECBD13A6-E2F3-4C36-820E-6EC92A61F64D}" destId="{136EBD67-C4A0-4777-9460-A7EFFDDA40B9}" srcOrd="5" destOrd="0" presId="urn:microsoft.com/office/officeart/2008/layout/CircleAccentTimeline"/>
    <dgm:cxn modelId="{D5408E45-3F18-41B0-9E00-4A19A540ED30}" type="presParOf" srcId="{ECBD13A6-E2F3-4C36-820E-6EC92A61F64D}" destId="{59CAA0C9-7640-41C4-8909-05C072A0FEF3}" srcOrd="6" destOrd="0" presId="urn:microsoft.com/office/officeart/2008/layout/CircleAccentTimeline"/>
    <dgm:cxn modelId="{521CBF30-C8FA-4A96-8D14-1CFBA3D39DCA}" type="presParOf" srcId="{59CAA0C9-7640-41C4-8909-05C072A0FEF3}" destId="{CD767681-294D-4E8D-BB50-7BAD4523B3FE}" srcOrd="0" destOrd="0" presId="urn:microsoft.com/office/officeart/2008/layout/CircleAccentTimeline"/>
    <dgm:cxn modelId="{064234A1-6A43-4AE0-8C32-022E16090363}" type="presParOf" srcId="{59CAA0C9-7640-41C4-8909-05C072A0FEF3}" destId="{E3477EF4-6065-417D-BB14-09808D03E605}" srcOrd="1" destOrd="0" presId="urn:microsoft.com/office/officeart/2008/layout/CircleAccentTimeline"/>
    <dgm:cxn modelId="{172E8260-A230-44A0-81EB-3715E7A37AE8}" type="presParOf" srcId="{59CAA0C9-7640-41C4-8909-05C072A0FEF3}" destId="{001B4183-1486-4436-9558-D3E7A7F19770}" srcOrd="2" destOrd="0" presId="urn:microsoft.com/office/officeart/2008/layout/CircleAccentTimeline"/>
    <dgm:cxn modelId="{8C43B162-C0E6-4357-97A1-329163C3A822}" type="presParOf" srcId="{ECBD13A6-E2F3-4C36-820E-6EC92A61F64D}" destId="{37B5CBBC-9068-44E1-98B5-47B4AFEA2E65}" srcOrd="7" destOrd="0" presId="urn:microsoft.com/office/officeart/2008/layout/CircleAccentTimeline"/>
    <dgm:cxn modelId="{34141C6B-93F9-4CBF-B33D-8856515C3ADD}" type="presParOf" srcId="{ECBD13A6-E2F3-4C36-820E-6EC92A61F64D}" destId="{6B8D34D5-10D4-4857-938F-E62C8409E1F5}" srcOrd="8" destOrd="0" presId="urn:microsoft.com/office/officeart/2008/layout/CircleAccentTimeline"/>
    <dgm:cxn modelId="{E4310312-A7C3-4342-9526-6A11239601B5}" type="presParOf" srcId="{ECBD13A6-E2F3-4C36-820E-6EC92A61F64D}" destId="{D81B92D5-13F8-4B62-8E4E-B617DE172759}" srcOrd="9" destOrd="0" presId="urn:microsoft.com/office/officeart/2008/layout/CircleAccentTimeline"/>
    <dgm:cxn modelId="{3371CDF4-1533-43C4-9F1D-B2054B1A5F25}" type="presParOf" srcId="{D81B92D5-13F8-4B62-8E4E-B617DE172759}" destId="{D50DA0FA-CEE7-43CE-A33B-E4B2FD9BBBB7}" srcOrd="0" destOrd="0" presId="urn:microsoft.com/office/officeart/2008/layout/CircleAccentTimeline"/>
    <dgm:cxn modelId="{9D6AFF14-C9A9-4B8B-9936-315A83055D9B}" type="presParOf" srcId="{D81B92D5-13F8-4B62-8E4E-B617DE172759}" destId="{299B00B1-912C-433F-A1C6-242677B07D05}" srcOrd="1" destOrd="0" presId="urn:microsoft.com/office/officeart/2008/layout/CircleAccentTimeline"/>
    <dgm:cxn modelId="{10BCAFFA-AD58-4DE7-BDC8-B58A1E3035A6}" type="presParOf" srcId="{D81B92D5-13F8-4B62-8E4E-B617DE172759}" destId="{76258331-2136-4AF8-8D2C-447FF2A48C5A}" srcOrd="2" destOrd="0" presId="urn:microsoft.com/office/officeart/2008/layout/CircleAccentTimeline"/>
    <dgm:cxn modelId="{936B5DBC-494C-488E-9BC8-5B6C749E8C5F}" type="presParOf" srcId="{ECBD13A6-E2F3-4C36-820E-6EC92A61F64D}" destId="{4254A62F-71B3-46B0-B697-3B14FAFFDE62}" srcOrd="10" destOrd="0" presId="urn:microsoft.com/office/officeart/2008/layout/CircleAccentTimeline"/>
    <dgm:cxn modelId="{A4793D70-81A6-4FD7-904D-0DD8392FEB2B}" type="presParOf" srcId="{ECBD13A6-E2F3-4C36-820E-6EC92A61F64D}" destId="{93D93B90-BB69-42B9-ADD7-4C84590F13F9}" srcOrd="11" destOrd="0" presId="urn:microsoft.com/office/officeart/2008/layout/CircleAccentTimeline"/>
    <dgm:cxn modelId="{F559CD57-5465-40AB-BDC2-0AD5FD068D55}" type="presParOf" srcId="{ECBD13A6-E2F3-4C36-820E-6EC92A61F64D}" destId="{697D66DB-681F-475B-890D-415665AC2105}" srcOrd="12" destOrd="0" presId="urn:microsoft.com/office/officeart/2008/layout/CircleAccentTimeline"/>
    <dgm:cxn modelId="{CAE2B4B7-D43D-4C8B-A15A-EBDE3D2E37BC}" type="presParOf" srcId="{697D66DB-681F-475B-890D-415665AC2105}" destId="{8C09EBE1-4796-4641-B3BE-D9CE5E846871}" srcOrd="0" destOrd="0" presId="urn:microsoft.com/office/officeart/2008/layout/CircleAccentTimeline"/>
    <dgm:cxn modelId="{3C3F748C-4F4D-4230-9BA4-321F98DA31C4}" type="presParOf" srcId="{697D66DB-681F-475B-890D-415665AC2105}" destId="{3EFA2F2E-551A-478F-9269-C2B87F11EC0C}" srcOrd="1" destOrd="0" presId="urn:microsoft.com/office/officeart/2008/layout/CircleAccentTimeline"/>
    <dgm:cxn modelId="{C70720C3-C13C-4440-9D38-D3CAE2D412BB}" type="presParOf" srcId="{697D66DB-681F-475B-890D-415665AC2105}" destId="{DF6E8FC2-4B34-495E-9AE4-280DF469D00F}" srcOrd="2" destOrd="0" presId="urn:microsoft.com/office/officeart/2008/layout/CircleAccentTimeline"/>
    <dgm:cxn modelId="{A68E36D8-4DFE-415E-B35E-1019C8DB0654}" type="presParOf" srcId="{ECBD13A6-E2F3-4C36-820E-6EC92A61F64D}" destId="{025EE52B-7ADB-414C-A2DB-E8D9E334546B}" srcOrd="13" destOrd="0" presId="urn:microsoft.com/office/officeart/2008/layout/CircleAccentTimeline"/>
    <dgm:cxn modelId="{65BABECD-B339-4712-AF99-8B9E49DA8BBA}" type="presParOf" srcId="{ECBD13A6-E2F3-4C36-820E-6EC92A61F64D}" destId="{1697C1E4-2B5D-4AE3-A474-46E2054EAC54}" srcOrd="14" destOrd="0" presId="urn:microsoft.com/office/officeart/2008/layout/CircleAccentTimeline"/>
    <dgm:cxn modelId="{3D3ADC94-8D11-4619-AD70-0F48AA59686C}" type="presParOf" srcId="{ECBD13A6-E2F3-4C36-820E-6EC92A61F64D}" destId="{2BCF1CBA-45F2-477C-862D-B22949CA0818}" srcOrd="15" destOrd="0" presId="urn:microsoft.com/office/officeart/2008/layout/CircleAccentTimeline"/>
    <dgm:cxn modelId="{F09A7126-DD1E-4116-8B63-010DF8FEDDFD}" type="presParOf" srcId="{2BCF1CBA-45F2-477C-862D-B22949CA0818}" destId="{2B1DCF1F-F7DD-4074-A090-3E9710692C99}" srcOrd="0" destOrd="0" presId="urn:microsoft.com/office/officeart/2008/layout/CircleAccentTimeline"/>
    <dgm:cxn modelId="{1BE55BD3-4F9A-4B3F-8607-537F76412D70}" type="presParOf" srcId="{2BCF1CBA-45F2-477C-862D-B22949CA0818}" destId="{C431C992-28D1-41BC-ADAD-6B0344456E83}" srcOrd="1" destOrd="0" presId="urn:microsoft.com/office/officeart/2008/layout/CircleAccentTimeline"/>
    <dgm:cxn modelId="{07D06117-C523-4097-8A52-87CC13371037}" type="presParOf" srcId="{2BCF1CBA-45F2-477C-862D-B22949CA0818}" destId="{E4DB70CB-C082-432E-BFAA-F4FBAE9717B1}" srcOrd="2" destOrd="0" presId="urn:microsoft.com/office/officeart/2008/layout/CircleAccentTimeline"/>
    <dgm:cxn modelId="{275DCD9E-011B-4E91-AA9B-2D18EA2A0E4D}" type="presParOf" srcId="{ECBD13A6-E2F3-4C36-820E-6EC92A61F64D}" destId="{CAB1DD3F-89A9-4591-97AE-53E8CE001452}" srcOrd="16" destOrd="0" presId="urn:microsoft.com/office/officeart/2008/layout/CircleAccentTimeline"/>
    <dgm:cxn modelId="{8310BB58-1D6D-4C80-B3C6-6D9E54FD5B6A}" type="presParOf" srcId="{ECBD13A6-E2F3-4C36-820E-6EC92A61F64D}" destId="{2E547374-728C-41F3-AAFB-6A7E6BC89677}" srcOrd="17" destOrd="0" presId="urn:microsoft.com/office/officeart/2008/layout/CircleAccentTimeline"/>
    <dgm:cxn modelId="{16C344F4-22EE-416F-BAFF-79F28C87C838}" type="presParOf" srcId="{ECBD13A6-E2F3-4C36-820E-6EC92A61F64D}" destId="{96CD16EC-D99B-47FC-906E-97334F90A715}" srcOrd="18" destOrd="0" presId="urn:microsoft.com/office/officeart/2008/layout/CircleAccentTimeline"/>
    <dgm:cxn modelId="{6F85AB7E-0B35-4ED6-9922-8D0B1CC2B3DF}" type="presParOf" srcId="{96CD16EC-D99B-47FC-906E-97334F90A715}" destId="{63149E2F-E950-4674-B246-DECCF26DD7F5}" srcOrd="0" destOrd="0" presId="urn:microsoft.com/office/officeart/2008/layout/CircleAccentTimeline"/>
    <dgm:cxn modelId="{A2EB0068-6A61-41CA-AE2B-6462E2CFE679}" type="presParOf" srcId="{96CD16EC-D99B-47FC-906E-97334F90A715}" destId="{DE0F31EE-9D4B-4DF2-95E7-7A6C60C7E3B0}" srcOrd="1" destOrd="0" presId="urn:microsoft.com/office/officeart/2008/layout/CircleAccentTimeline"/>
    <dgm:cxn modelId="{6FA427CF-BA08-4A34-9A3D-AAC9ED10C1D6}" type="presParOf" srcId="{96CD16EC-D99B-47FC-906E-97334F90A715}" destId="{57AD04F0-58C2-4787-BC9C-3874D569C89E}" srcOrd="2" destOrd="0" presId="urn:microsoft.com/office/officeart/2008/layout/CircleAccentTimeline"/>
    <dgm:cxn modelId="{510A90D1-31B7-460E-8078-DFF9E394661C}" type="presParOf" srcId="{ECBD13A6-E2F3-4C36-820E-6EC92A61F64D}" destId="{C7786E22-6542-4514-BC11-75D35F6DCC74}" srcOrd="19" destOrd="0" presId="urn:microsoft.com/office/officeart/2008/layout/CircleAccentTimeline"/>
    <dgm:cxn modelId="{CD940923-3B84-49C6-8FE3-8A56F529E0A9}" type="presParOf" srcId="{ECBD13A6-E2F3-4C36-820E-6EC92A61F64D}" destId="{E16CA753-88EF-4D31-94AF-7F0DB77143C7}" srcOrd="20" destOrd="0" presId="urn:microsoft.com/office/officeart/2008/layout/CircleAccentTimeline"/>
    <dgm:cxn modelId="{0B98D8E6-5CF5-4BB1-9C0C-DE37BE8CE1E3}" type="presParOf" srcId="{ECBD13A6-E2F3-4C36-820E-6EC92A61F64D}" destId="{34504528-9CDA-493F-BA48-319CB228357D}" srcOrd="21" destOrd="0" presId="urn:microsoft.com/office/officeart/2008/layout/CircleAccentTimeline"/>
    <dgm:cxn modelId="{4B17A1EC-8934-45B8-8721-A35B0E2AAD2E}" type="presParOf" srcId="{34504528-9CDA-493F-BA48-319CB228357D}" destId="{51760D33-6E02-4B95-A314-A168B106BA24}" srcOrd="0" destOrd="0" presId="urn:microsoft.com/office/officeart/2008/layout/CircleAccentTimeline"/>
    <dgm:cxn modelId="{488DDF2A-0A37-49DA-BD46-6816DB127B14}" type="presParOf" srcId="{34504528-9CDA-493F-BA48-319CB228357D}" destId="{ABE4870C-1C83-400A-A98B-0010FD8DC69E}" srcOrd="1" destOrd="0" presId="urn:microsoft.com/office/officeart/2008/layout/CircleAccentTimeline"/>
    <dgm:cxn modelId="{431A590A-2E27-412B-AF76-1DFD91700157}" type="presParOf" srcId="{34504528-9CDA-493F-BA48-319CB228357D}" destId="{21F23A1D-9DF6-4AE4-92B0-2B98CCED7F6A}" srcOrd="2" destOrd="0" presId="urn:microsoft.com/office/officeart/2008/layout/CircleAccentTimeline"/>
    <dgm:cxn modelId="{109FC167-47DB-485B-987E-52DB8CA3D55A}" type="presParOf" srcId="{ECBD13A6-E2F3-4C36-820E-6EC92A61F64D}" destId="{11C6BEBC-1CE7-4657-BE12-67F8D7063370}" srcOrd="22" destOrd="0" presId="urn:microsoft.com/office/officeart/2008/layout/CircleAccentTimeline"/>
    <dgm:cxn modelId="{1DE9BD7A-FB33-4E8D-9CDF-EEAB04C3BE17}" type="presParOf" srcId="{ECBD13A6-E2F3-4C36-820E-6EC92A61F64D}" destId="{2785CA03-4413-4D04-9FA5-6809F5F17034}" srcOrd="23" destOrd="0" presId="urn:microsoft.com/office/officeart/2008/layout/CircleAccentTimeline"/>
    <dgm:cxn modelId="{270873CF-C179-4B7C-8860-7ECE1B83BC18}" type="presParOf" srcId="{ECBD13A6-E2F3-4C36-820E-6EC92A61F64D}" destId="{39359454-A102-4C2B-B002-D900379D2C80}" srcOrd="24" destOrd="0" presId="urn:microsoft.com/office/officeart/2008/layout/CircleAccentTimeline"/>
    <dgm:cxn modelId="{C01A94B5-B9E3-4B31-92B9-C164C2CBA32F}" type="presParOf" srcId="{39359454-A102-4C2B-B002-D900379D2C80}" destId="{E1782A1B-A0C1-4FE8-9E74-FC0AD5B50C30}" srcOrd="0" destOrd="0" presId="urn:microsoft.com/office/officeart/2008/layout/CircleAccentTimeline"/>
    <dgm:cxn modelId="{8DC27784-6ECB-4493-A014-0A562694DE4D}" type="presParOf" srcId="{39359454-A102-4C2B-B002-D900379D2C80}" destId="{FD1D25BF-2F31-4B02-AC4C-C662A4BB1994}" srcOrd="1" destOrd="0" presId="urn:microsoft.com/office/officeart/2008/layout/CircleAccentTimeline"/>
    <dgm:cxn modelId="{377498B4-5EE8-4198-B3DE-BEEF5DCBDB3D}" type="presParOf" srcId="{39359454-A102-4C2B-B002-D900379D2C80}" destId="{5D491F70-0566-4D56-8F23-CE08FCE29234}" srcOrd="2" destOrd="0" presId="urn:microsoft.com/office/officeart/2008/layout/CircleAccentTimeline"/>
    <dgm:cxn modelId="{A7A6AFC4-6E89-404F-A1F0-3A0186ADD32A}" type="presParOf" srcId="{ECBD13A6-E2F3-4C36-820E-6EC92A61F64D}" destId="{3D04A67C-64BB-4053-BD57-2F8200104452}" srcOrd="25" destOrd="0" presId="urn:microsoft.com/office/officeart/2008/layout/CircleAccentTimeline"/>
    <dgm:cxn modelId="{FD3C14CD-66AB-4662-8621-EA1870552B0D}" type="presParOf" srcId="{ECBD13A6-E2F3-4C36-820E-6EC92A61F64D}" destId="{8CC087D8-9ECA-4645-8BBC-F68D8CEF5EDB}" srcOrd="26" destOrd="0" presId="urn:microsoft.com/office/officeart/2008/layout/CircleAccentTimeline"/>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76AB1B-ADEB-4D04-A1ED-AED3F9C74940}" type="doc">
      <dgm:prSet loTypeId="urn:microsoft.com/office/officeart/2008/layout/CircleAccentTimeline" loCatId="process" qsTypeId="urn:microsoft.com/office/officeart/2005/8/quickstyle/simple4" qsCatId="simple" csTypeId="urn:microsoft.com/office/officeart/2005/8/colors/accent1_2" csCatId="accent1" phldr="1"/>
      <dgm:spPr/>
      <dgm:t>
        <a:bodyPr/>
        <a:lstStyle/>
        <a:p>
          <a:endParaRPr lang="en-US"/>
        </a:p>
      </dgm:t>
    </dgm:pt>
    <dgm:pt modelId="{9678EAA2-636E-42FC-9E58-17F6F7193F57}">
      <dgm:prSet custT="1"/>
      <dgm:spPr/>
      <dgm:t>
        <a:bodyPr/>
        <a:lstStyle/>
        <a:p>
          <a:pPr algn="ctr" rtl="0"/>
          <a:r>
            <a:rPr lang="en-US" sz="1200" b="1" dirty="0"/>
            <a:t>About Us</a:t>
          </a: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9FA13F4A-3A69-4C3A-9381-D99161708BC2}" type="parTrans" cxnId="{F0E12317-5DFF-4636-83C8-86E43EBF620D}">
      <dgm:prSet/>
      <dgm:spPr/>
      <dgm:t>
        <a:bodyPr/>
        <a:lstStyle/>
        <a:p>
          <a:pPr algn="ctr"/>
          <a:endParaRPr lang="en-US"/>
        </a:p>
      </dgm:t>
    </dgm:pt>
    <dgm:pt modelId="{6A6D122C-8DD8-4F4C-A122-003380183143}" type="sibTrans" cxnId="{F0E12317-5DFF-4636-83C8-86E43EBF620D}">
      <dgm:prSet/>
      <dgm:spPr/>
      <dgm:t>
        <a:bodyPr/>
        <a:lstStyle/>
        <a:p>
          <a:pPr algn="ctr"/>
          <a:endParaRPr lang="en-US"/>
        </a:p>
      </dgm:t>
    </dgm:pt>
    <dgm:pt modelId="{84CDE3CD-DB61-4032-ABFF-3BBC06E9BD78}">
      <dgm:prSet custT="1"/>
      <dgm:spPr/>
      <dgm:t>
        <a:bodyPr/>
        <a:lstStyle/>
        <a:p>
          <a:pPr algn="ctr" rtl="0"/>
          <a:r>
            <a:rPr lang="en-US" sz="1200" b="1" dirty="0"/>
            <a:t>Areas Covered</a:t>
          </a: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FC9E0E15-8A7F-4BAF-8878-968D2CD198F5}" type="parTrans" cxnId="{E57598FB-979B-4E29-AE87-2A4888B544B8}">
      <dgm:prSet/>
      <dgm:spPr/>
      <dgm:t>
        <a:bodyPr/>
        <a:lstStyle/>
        <a:p>
          <a:pPr algn="ctr"/>
          <a:endParaRPr lang="en-US"/>
        </a:p>
      </dgm:t>
    </dgm:pt>
    <dgm:pt modelId="{A3F10A18-E00D-49E4-8ACD-84F38EBF8E0B}" type="sibTrans" cxnId="{E57598FB-979B-4E29-AE87-2A4888B544B8}">
      <dgm:prSet/>
      <dgm:spPr/>
      <dgm:t>
        <a:bodyPr/>
        <a:lstStyle/>
        <a:p>
          <a:pPr algn="ctr"/>
          <a:endParaRPr lang="en-US"/>
        </a:p>
      </dgm:t>
    </dgm:pt>
    <dgm:pt modelId="{B87BF3B8-456E-4348-9F90-94829E88570C}">
      <dgm:prSet custT="1"/>
      <dgm:spPr/>
      <dgm:t>
        <a:bodyPr/>
        <a:lstStyle/>
        <a:p>
          <a:pPr algn="ctr" rtl="0"/>
          <a:r>
            <a:rPr lang="en-US" sz="1200" b="1" dirty="0"/>
            <a:t> Dates</a:t>
          </a: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1E7D5F20-D3A2-4436-8073-1F859C2A8F9E}" type="parTrans" cxnId="{80344CFA-E8DE-4033-8C2D-CA2A247D0E2B}">
      <dgm:prSet/>
      <dgm:spPr/>
      <dgm:t>
        <a:bodyPr/>
        <a:lstStyle/>
        <a:p>
          <a:pPr algn="ctr"/>
          <a:endParaRPr lang="en-US"/>
        </a:p>
      </dgm:t>
    </dgm:pt>
    <dgm:pt modelId="{07E3F193-0E0F-44DB-A507-A04165554AEB}" type="sibTrans" cxnId="{80344CFA-E8DE-4033-8C2D-CA2A247D0E2B}">
      <dgm:prSet/>
      <dgm:spPr/>
      <dgm:t>
        <a:bodyPr/>
        <a:lstStyle/>
        <a:p>
          <a:pPr algn="ctr"/>
          <a:endParaRPr lang="en-US"/>
        </a:p>
      </dgm:t>
    </dgm:pt>
    <dgm:pt modelId="{93530E77-5B3B-4A40-A70B-21DE300313B9}">
      <dgm:prSet custT="1"/>
      <dgm:spPr/>
      <dgm:t>
        <a:bodyPr/>
        <a:lstStyle/>
        <a:p>
          <a:pPr algn="ctr" rtl="0"/>
          <a:r>
            <a:rPr lang="en-US" sz="1200" b="1" dirty="0"/>
            <a:t>Contact Us</a:t>
          </a: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D322BA40-84B1-4AEC-A117-3BDCB251C7FA}" type="parTrans" cxnId="{1ECA9FCD-6275-4959-B7BF-7C643F1F6FDC}">
      <dgm:prSet/>
      <dgm:spPr/>
      <dgm:t>
        <a:bodyPr/>
        <a:lstStyle/>
        <a:p>
          <a:pPr algn="ctr"/>
          <a:endParaRPr lang="en-US"/>
        </a:p>
      </dgm:t>
    </dgm:pt>
    <dgm:pt modelId="{884081D6-D546-4929-98C0-FEDDBE3FD189}" type="sibTrans" cxnId="{1ECA9FCD-6275-4959-B7BF-7C643F1F6FDC}">
      <dgm:prSet/>
      <dgm:spPr/>
      <dgm:t>
        <a:bodyPr/>
        <a:lstStyle/>
        <a:p>
          <a:pPr algn="ctr"/>
          <a:endParaRPr lang="en-US"/>
        </a:p>
      </dgm:t>
    </dgm:pt>
    <dgm:pt modelId="{7B2204B8-1612-4F5B-BBBD-3EECB4F58041}">
      <dgm:prSet custT="1"/>
      <dgm:spPr/>
      <dgm:t>
        <a:bodyPr/>
        <a:lstStyle/>
        <a:p>
          <a:pPr algn="ctr" rtl="0"/>
          <a:r>
            <a:rPr lang="en-US" sz="1200" b="1" dirty="0"/>
            <a:t>Scientific Committee</a:t>
          </a: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BEC4C20B-CA23-454B-814E-DE31B05646EC}" type="parTrans" cxnId="{DE546ED5-DD78-4FA7-9A60-37BFB95FC239}">
      <dgm:prSet/>
      <dgm:spPr/>
      <dgm:t>
        <a:bodyPr/>
        <a:lstStyle/>
        <a:p>
          <a:pPr algn="ctr"/>
          <a:endParaRPr lang="en-US"/>
        </a:p>
      </dgm:t>
    </dgm:pt>
    <dgm:pt modelId="{A1FFE6FA-04C4-4D95-8843-44D37B936F2D}" type="sibTrans" cxnId="{DE546ED5-DD78-4FA7-9A60-37BFB95FC239}">
      <dgm:prSet/>
      <dgm:spPr/>
      <dgm:t>
        <a:bodyPr/>
        <a:lstStyle/>
        <a:p>
          <a:pPr algn="ctr"/>
          <a:endParaRPr lang="en-US"/>
        </a:p>
      </dgm:t>
    </dgm:pt>
    <dgm:pt modelId="{4B12A0A5-DBAF-497C-B5C1-AA97EABA4952}">
      <dgm:prSet custT="1"/>
      <dgm:spPr>
        <a:ln>
          <a:noFill/>
        </a:ln>
      </dgm:spPr>
      <dgm:t>
        <a:bodyPr/>
        <a:lstStyle/>
        <a:p>
          <a:pPr algn="ctr" rtl="0"/>
          <a:r>
            <a:rPr lang="en-US" sz="1200" b="1" dirty="0"/>
            <a:t>Organizing Committee</a:t>
          </a: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0807F71E-6EAC-47F9-9E92-0200F4DF248C}" type="parTrans" cxnId="{6D25E1E5-EB10-4B25-9B27-8219C55040B4}">
      <dgm:prSet/>
      <dgm:spPr/>
      <dgm:t>
        <a:bodyPr/>
        <a:lstStyle/>
        <a:p>
          <a:pPr algn="ctr"/>
          <a:endParaRPr lang="en-US"/>
        </a:p>
      </dgm:t>
    </dgm:pt>
    <dgm:pt modelId="{1CF1BEDA-A8B5-43C1-A61A-07F840BF2BA6}" type="sibTrans" cxnId="{6D25E1E5-EB10-4B25-9B27-8219C55040B4}">
      <dgm:prSet/>
      <dgm:spPr/>
      <dgm:t>
        <a:bodyPr/>
        <a:lstStyle/>
        <a:p>
          <a:pPr algn="ctr"/>
          <a:endParaRPr lang="en-US"/>
        </a:p>
      </dgm:t>
    </dgm:pt>
    <dgm:pt modelId="{42304B76-EA17-445E-A05C-DDBC5403B7B0}">
      <dgm:prSet custT="1"/>
      <dgm:spPr/>
      <dgm:t>
        <a:bodyPr/>
        <a:lstStyle/>
        <a:p>
          <a:pPr algn="ctr" rtl="0"/>
          <a:r>
            <a:rPr lang="en-US" sz="1150" b="1" dirty="0"/>
            <a:t>Participants</a:t>
          </a: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A8EDCE89-4742-40AA-86C2-A32061B41F15}" type="parTrans" cxnId="{C92C8A9E-6C08-4DA8-B3A2-8F68ABB035A1}">
      <dgm:prSet/>
      <dgm:spPr/>
      <dgm:t>
        <a:bodyPr/>
        <a:lstStyle/>
        <a:p>
          <a:pPr algn="ctr"/>
          <a:endParaRPr lang="en-US"/>
        </a:p>
      </dgm:t>
    </dgm:pt>
    <dgm:pt modelId="{91DACC3F-CFFE-435D-A7F8-2AE4EB19C139}" type="sibTrans" cxnId="{C92C8A9E-6C08-4DA8-B3A2-8F68ABB035A1}">
      <dgm:prSet/>
      <dgm:spPr/>
      <dgm:t>
        <a:bodyPr/>
        <a:lstStyle/>
        <a:p>
          <a:pPr algn="ctr"/>
          <a:endParaRPr lang="en-US"/>
        </a:p>
      </dgm:t>
    </dgm:pt>
    <dgm:pt modelId="{C7217095-1397-49C6-83D3-659942F9E638}">
      <dgm:prSet custT="1"/>
      <dgm:spPr/>
      <dgm:t>
        <a:bodyPr/>
        <a:lstStyle/>
        <a:p>
          <a:pPr rtl="0"/>
          <a:r>
            <a:rPr lang="en-US" sz="1150" b="1" dirty="0"/>
            <a:t>Conference </a:t>
          </a:r>
        </a:p>
        <a:p>
          <a:pPr rtl="0"/>
          <a:r>
            <a:rPr lang="en-US" sz="1150" b="1" dirty="0"/>
            <a:t>     Photos</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69589B-6355-428E-9CCB-7052297FD5B1}" type="parTrans" cxnId="{85EDF51F-94AF-45D2-BEBE-D3BCCA1F0D4D}">
      <dgm:prSet/>
      <dgm:spPr/>
      <dgm:t>
        <a:bodyPr/>
        <a:lstStyle/>
        <a:p>
          <a:endParaRPr lang="en-US"/>
        </a:p>
      </dgm:t>
    </dgm:pt>
    <dgm:pt modelId="{160D6B5B-ADC8-43B6-AB4A-E4299734C6C0}" type="sibTrans" cxnId="{85EDF51F-94AF-45D2-BEBE-D3BCCA1F0D4D}">
      <dgm:prSet/>
      <dgm:spPr/>
      <dgm:t>
        <a:bodyPr/>
        <a:lstStyle/>
        <a:p>
          <a:endParaRPr lang="en-US"/>
        </a:p>
      </dgm:t>
    </dgm:pt>
    <dgm:pt modelId="{615D1583-F6CE-4BEE-A876-65FFE73F0913}">
      <dgm:prSet custT="1"/>
      <dgm:spPr/>
      <dgm:t>
        <a:bodyPr/>
        <a:lstStyle/>
        <a:p>
          <a:pPr algn="ctr" rtl="0"/>
          <a:r>
            <a:rPr lang="en-US" sz="800" b="1" dirty="0"/>
            <a:t>Short Video</a:t>
          </a:r>
        </a:p>
        <a:p>
          <a:pPr algn="ctr" rtl="0"/>
          <a:r>
            <a:rPr lang="en-US" sz="800" b="1" dirty="0"/>
            <a:t>About Faculty</a:t>
          </a:r>
        </a:p>
      </dgm:t>
      <dgm:extLst>
        <a:ext uri="{E40237B7-FDA0-4F09-8148-C483321AD2D9}">
          <dgm14:cNvPr xmlns:dgm14="http://schemas.microsoft.com/office/drawing/2010/diagram" id="0" name="">
            <a:hlinkClick xmlns:r="http://schemas.openxmlformats.org/officeDocument/2006/relationships" r:id="rId9" action="ppaction://hlinksldjump"/>
          </dgm14:cNvPr>
        </a:ext>
      </dgm:extLst>
    </dgm:pt>
    <dgm:pt modelId="{B0599FEA-BD51-46CF-9FCD-D8CF7CE10DFE}" type="parTrans" cxnId="{4AF13291-5A6E-4451-9EF0-E6E40F840F5A}">
      <dgm:prSet/>
      <dgm:spPr/>
      <dgm:t>
        <a:bodyPr/>
        <a:lstStyle/>
        <a:p>
          <a:endParaRPr lang="en-US"/>
        </a:p>
      </dgm:t>
    </dgm:pt>
    <dgm:pt modelId="{D8B09496-A3C0-4271-82B5-0FBEE25D3834}" type="sibTrans" cxnId="{4AF13291-5A6E-4451-9EF0-E6E40F840F5A}">
      <dgm:prSet/>
      <dgm:spPr/>
      <dgm:t>
        <a:bodyPr/>
        <a:lstStyle/>
        <a:p>
          <a:endParaRPr lang="en-US"/>
        </a:p>
      </dgm:t>
    </dgm:pt>
    <dgm:pt modelId="{ECBD13A6-E2F3-4C36-820E-6EC92A61F64D}" type="pres">
      <dgm:prSet presAssocID="{7476AB1B-ADEB-4D04-A1ED-AED3F9C74940}" presName="Name0" presStyleCnt="0">
        <dgm:presLayoutVars>
          <dgm:dir/>
        </dgm:presLayoutVars>
      </dgm:prSet>
      <dgm:spPr/>
    </dgm:pt>
    <dgm:pt modelId="{8C96ACBA-9020-445C-9979-61D65947B597}" type="pres">
      <dgm:prSet presAssocID="{9678EAA2-636E-42FC-9E58-17F6F7193F57}" presName="parComposite" presStyleCnt="0"/>
      <dgm:spPr/>
    </dgm:pt>
    <dgm:pt modelId="{1398AB53-2D2C-463D-96C7-35F3563294DC}" type="pres">
      <dgm:prSet presAssocID="{9678EAA2-636E-42FC-9E58-17F6F7193F57}" presName="parBigCircle" presStyleLbl="node0" presStyleIdx="0" presStyleCnt="9" custScaleX="116327" custScaleY="69796" custLinFactNeighborX="-64162" custLinFactNeighborY="4554">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1" action="ppaction://hlinksldjump" tooltip="Home Page"/>
          </dgm14:cNvPr>
        </a:ext>
      </dgm:extLst>
    </dgm:pt>
    <dgm:pt modelId="{085A1750-E0FC-4F4C-A6C5-B35CE71278CE}" type="pres">
      <dgm:prSet presAssocID="{9678EAA2-636E-42FC-9E58-17F6F7193F57}" presName="parTx" presStyleLbl="revTx" presStyleIdx="0" presStyleCnt="9" custAng="3900000" custScaleX="85267" custLinFactX="-8481" custLinFactNeighborX="-100000" custLinFactNeighborY="77495"/>
      <dgm:spPr/>
    </dgm:pt>
    <dgm:pt modelId="{3DD0F2B4-D1CA-4E99-AEE5-DEFB3FB999A2}" type="pres">
      <dgm:prSet presAssocID="{9678EAA2-636E-42FC-9E58-17F6F7193F57}" presName="bSpace" presStyleCnt="0"/>
      <dgm:spPr/>
    </dgm:pt>
    <dgm:pt modelId="{848CC87A-654B-4915-AD46-5CCD59101E68}" type="pres">
      <dgm:prSet presAssocID="{9678EAA2-636E-42FC-9E58-17F6F7193F57}" presName="parBackupNorm" presStyleCnt="0"/>
      <dgm:spPr/>
    </dgm:pt>
    <dgm:pt modelId="{98BD64FD-B91B-4521-8C1E-FAA468F94A18}" type="pres">
      <dgm:prSet presAssocID="{6A6D122C-8DD8-4F4C-A122-003380183143}" presName="parSpace" presStyleCnt="0"/>
      <dgm:spPr/>
    </dgm:pt>
    <dgm:pt modelId="{86A38514-EA3C-4285-817A-7689A22FA57D}" type="pres">
      <dgm:prSet presAssocID="{84CDE3CD-DB61-4032-ABFF-3BBC06E9BD78}" presName="parComposite" presStyleCnt="0"/>
      <dgm:spPr/>
    </dgm:pt>
    <dgm:pt modelId="{A94C937B-A5C2-46E3-9479-F592FE711BAC}" type="pres">
      <dgm:prSet presAssocID="{84CDE3CD-DB61-4032-ABFF-3BBC06E9BD78}" presName="parBigCircle" presStyleLbl="node0" presStyleIdx="1" presStyleCnt="9" custScaleX="120204" custScaleY="69796" custLinFactNeighborX="-5017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B851405-14AF-45B9-9F9A-8C17A31B351B}" type="pres">
      <dgm:prSet presAssocID="{84CDE3CD-DB61-4032-ABFF-3BBC06E9BD78}" presName="parTx" presStyleLbl="revTx" presStyleIdx="1" presStyleCnt="9" custAng="3900000" custLinFactNeighborX="-92532" custLinFactNeighborY="76898"/>
      <dgm:spPr/>
    </dgm:pt>
    <dgm:pt modelId="{E1902DAC-9794-41B5-9284-E842BB97C645}" type="pres">
      <dgm:prSet presAssocID="{84CDE3CD-DB61-4032-ABFF-3BBC06E9BD78}" presName="bSpace" presStyleCnt="0"/>
      <dgm:spPr/>
    </dgm:pt>
    <dgm:pt modelId="{4A06F3F0-B4DD-44EE-9FDB-C5BD062E3582}" type="pres">
      <dgm:prSet presAssocID="{84CDE3CD-DB61-4032-ABFF-3BBC06E9BD78}" presName="parBackupNorm" presStyleCnt="0"/>
      <dgm:spPr/>
    </dgm:pt>
    <dgm:pt modelId="{136EBD67-C4A0-4777-9460-A7EFFDDA40B9}" type="pres">
      <dgm:prSet presAssocID="{A3F10A18-E00D-49E4-8ACD-84F38EBF8E0B}" presName="parSpace" presStyleCnt="0"/>
      <dgm:spPr/>
    </dgm:pt>
    <dgm:pt modelId="{59CAA0C9-7640-41C4-8909-05C072A0FEF3}" type="pres">
      <dgm:prSet presAssocID="{B87BF3B8-456E-4348-9F90-94829E88570C}" presName="parComposite" presStyleCnt="0"/>
      <dgm:spPr/>
    </dgm:pt>
    <dgm:pt modelId="{CD767681-294D-4E8D-BB50-7BAD4523B3FE}" type="pres">
      <dgm:prSet presAssocID="{B87BF3B8-456E-4348-9F90-94829E88570C}" presName="parBigCircle" presStyleLbl="node0" presStyleIdx="2" presStyleCnt="9" custScaleX="120635" custScaleY="69796" custLinFactNeighborX="-41906"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E3477EF4-6065-417D-BB14-09808D03E605}" type="pres">
      <dgm:prSet presAssocID="{B87BF3B8-456E-4348-9F90-94829E88570C}" presName="parTx" presStyleLbl="revTx" presStyleIdx="2" presStyleCnt="9" custAng="3900000" custLinFactNeighborX="-91949" custLinFactNeighborY="76898"/>
      <dgm:spPr/>
    </dgm:pt>
    <dgm:pt modelId="{001B4183-1486-4436-9558-D3E7A7F19770}" type="pres">
      <dgm:prSet presAssocID="{B87BF3B8-456E-4348-9F90-94829E88570C}" presName="bSpace" presStyleCnt="0"/>
      <dgm:spPr/>
    </dgm:pt>
    <dgm:pt modelId="{37B5CBBC-9068-44E1-98B5-47B4AFEA2E65}" type="pres">
      <dgm:prSet presAssocID="{B87BF3B8-456E-4348-9F90-94829E88570C}" presName="parBackupNorm" presStyleCnt="0"/>
      <dgm:spPr/>
    </dgm:pt>
    <dgm:pt modelId="{6B8D34D5-10D4-4857-938F-E62C8409E1F5}" type="pres">
      <dgm:prSet presAssocID="{07E3F193-0E0F-44DB-A507-A04165554AEB}" presName="parSpace" presStyleCnt="0"/>
      <dgm:spPr/>
    </dgm:pt>
    <dgm:pt modelId="{D81B92D5-13F8-4B62-8E4E-B617DE172759}" type="pres">
      <dgm:prSet presAssocID="{93530E77-5B3B-4A40-A70B-21DE300313B9}" presName="parComposite" presStyleCnt="0"/>
      <dgm:spPr/>
    </dgm:pt>
    <dgm:pt modelId="{D50DA0FA-CEE7-43CE-A33B-E4B2FD9BBBB7}" type="pres">
      <dgm:prSet presAssocID="{93530E77-5B3B-4A40-A70B-21DE300313B9}" presName="parBigCircle" presStyleLbl="node0" presStyleIdx="3" presStyleCnt="9" custScaleX="142177" custScaleY="69796" custLinFactNeighborX="-3266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299B00B1-912C-433F-A1C6-242677B07D05}" type="pres">
      <dgm:prSet presAssocID="{93530E77-5B3B-4A40-A70B-21DE300313B9}" presName="parTx" presStyleLbl="revTx" presStyleIdx="3" presStyleCnt="9" custAng="3900000" custLinFactNeighborX="-76659" custLinFactNeighborY="76606"/>
      <dgm:spPr/>
    </dgm:pt>
    <dgm:pt modelId="{76258331-2136-4AF8-8D2C-447FF2A48C5A}" type="pres">
      <dgm:prSet presAssocID="{93530E77-5B3B-4A40-A70B-21DE300313B9}" presName="bSpace" presStyleCnt="0"/>
      <dgm:spPr/>
    </dgm:pt>
    <dgm:pt modelId="{4254A62F-71B3-46B0-B697-3B14FAFFDE62}" type="pres">
      <dgm:prSet presAssocID="{93530E77-5B3B-4A40-A70B-21DE300313B9}" presName="parBackupNorm" presStyleCnt="0"/>
      <dgm:spPr/>
    </dgm:pt>
    <dgm:pt modelId="{93D93B90-BB69-42B9-ADD7-4C84590F13F9}" type="pres">
      <dgm:prSet presAssocID="{884081D6-D546-4929-98C0-FEDDBE3FD189}" presName="parSpace" presStyleCnt="0"/>
      <dgm:spPr/>
    </dgm:pt>
    <dgm:pt modelId="{697D66DB-681F-475B-890D-415665AC2105}" type="pres">
      <dgm:prSet presAssocID="{7B2204B8-1612-4F5B-BBBD-3EECB4F58041}" presName="parComposite" presStyleCnt="0"/>
      <dgm:spPr/>
    </dgm:pt>
    <dgm:pt modelId="{8C09EBE1-4796-4641-B3BE-D9CE5E846871}" type="pres">
      <dgm:prSet presAssocID="{7B2204B8-1612-4F5B-BBBD-3EECB4F58041}" presName="parBigCircle" presStyleLbl="node0" presStyleIdx="4" presStyleCnt="9" custScaleX="142168" custScaleY="70178" custLinFactNeighborX="-10493" custLinFactNeighborY="4554">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3EFA2F2E-551A-478F-9269-C2B87F11EC0C}" type="pres">
      <dgm:prSet presAssocID="{7B2204B8-1612-4F5B-BBBD-3EECB4F58041}" presName="parTx" presStyleLbl="revTx" presStyleIdx="4" presStyleCnt="9" custAng="3900000" custLinFactNeighborX="-55907" custLinFactNeighborY="76606"/>
      <dgm:spPr/>
    </dgm:pt>
    <dgm:pt modelId="{DF6E8FC2-4B34-495E-9AE4-280DF469D00F}" type="pres">
      <dgm:prSet presAssocID="{7B2204B8-1612-4F5B-BBBD-3EECB4F58041}" presName="bSpace" presStyleCnt="0"/>
      <dgm:spPr/>
    </dgm:pt>
    <dgm:pt modelId="{025EE52B-7ADB-414C-A2DB-E8D9E334546B}" type="pres">
      <dgm:prSet presAssocID="{7B2204B8-1612-4F5B-BBBD-3EECB4F58041}" presName="parBackupNorm" presStyleCnt="0"/>
      <dgm:spPr/>
    </dgm:pt>
    <dgm:pt modelId="{1697C1E4-2B5D-4AE3-A474-46E2054EAC54}" type="pres">
      <dgm:prSet presAssocID="{A1FFE6FA-04C4-4D95-8843-44D37B936F2D}" presName="parSpace" presStyleCnt="0"/>
      <dgm:spPr/>
    </dgm:pt>
    <dgm:pt modelId="{2BCF1CBA-45F2-477C-862D-B22949CA0818}" type="pres">
      <dgm:prSet presAssocID="{4B12A0A5-DBAF-497C-B5C1-AA97EABA4952}" presName="parComposite" presStyleCnt="0"/>
      <dgm:spPr/>
    </dgm:pt>
    <dgm:pt modelId="{2B1DCF1F-F7DD-4074-A090-3E9710692C99}" type="pres">
      <dgm:prSet presAssocID="{4B12A0A5-DBAF-497C-B5C1-AA97EABA4952}" presName="parBigCircle" presStyleLbl="node0" presStyleIdx="5" presStyleCnt="9" custScaleX="142177" custScaleY="69796" custLinFactNeighborX="1166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C431C992-28D1-41BC-ADAD-6B0344456E83}" type="pres">
      <dgm:prSet presAssocID="{4B12A0A5-DBAF-497C-B5C1-AA97EABA4952}" presName="parTx" presStyleLbl="revTx" presStyleIdx="5" presStyleCnt="9" custAng="3900000" custLinFactNeighborX="-35160" custLinFactNeighborY="76897"/>
      <dgm:spPr/>
    </dgm:pt>
    <dgm:pt modelId="{E4DB70CB-C082-432E-BFAA-F4FBAE9717B1}" type="pres">
      <dgm:prSet presAssocID="{4B12A0A5-DBAF-497C-B5C1-AA97EABA4952}" presName="bSpace" presStyleCnt="0"/>
      <dgm:spPr/>
    </dgm:pt>
    <dgm:pt modelId="{CAB1DD3F-89A9-4591-97AE-53E8CE001452}" type="pres">
      <dgm:prSet presAssocID="{4B12A0A5-DBAF-497C-B5C1-AA97EABA4952}" presName="parBackupNorm" presStyleCnt="0"/>
      <dgm:spPr/>
    </dgm:pt>
    <dgm:pt modelId="{2E547374-728C-41F3-AAFB-6A7E6BC89677}" type="pres">
      <dgm:prSet presAssocID="{1CF1BEDA-A8B5-43C1-A61A-07F840BF2BA6}" presName="parSpace" presStyleCnt="0"/>
      <dgm:spPr/>
    </dgm:pt>
    <dgm:pt modelId="{96CD16EC-D99B-47FC-906E-97334F90A715}" type="pres">
      <dgm:prSet presAssocID="{42304B76-EA17-445E-A05C-DDBC5403B7B0}" presName="parComposite" presStyleCnt="0"/>
      <dgm:spPr/>
    </dgm:pt>
    <dgm:pt modelId="{63149E2F-E950-4674-B246-DECCF26DD7F5}" type="pres">
      <dgm:prSet presAssocID="{42304B76-EA17-445E-A05C-DDBC5403B7B0}" presName="parBigCircle" presStyleLbl="node0" presStyleIdx="6" presStyleCnt="9" custScaleX="142177" custScaleY="69796" custLinFactNeighborX="33832" custLinFactNeighborY="3556">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DE0F31EE-9D4B-4DF2-95E7-7A6C60C7E3B0}" type="pres">
      <dgm:prSet presAssocID="{42304B76-EA17-445E-A05C-DDBC5403B7B0}" presName="parTx" presStyleLbl="revTx" presStyleIdx="6" presStyleCnt="9" custAng="3900000" custScaleX="100261" custLinFactNeighborX="-14326" custLinFactNeighborY="73330"/>
      <dgm:spPr/>
    </dgm:pt>
    <dgm:pt modelId="{57AD04F0-58C2-4787-BC9C-3874D569C89E}" type="pres">
      <dgm:prSet presAssocID="{42304B76-EA17-445E-A05C-DDBC5403B7B0}" presName="bSpace" presStyleCnt="0"/>
      <dgm:spPr/>
    </dgm:pt>
    <dgm:pt modelId="{C7786E22-6542-4514-BC11-75D35F6DCC74}" type="pres">
      <dgm:prSet presAssocID="{42304B76-EA17-445E-A05C-DDBC5403B7B0}" presName="parBackupNorm" presStyleCnt="0"/>
      <dgm:spPr/>
    </dgm:pt>
    <dgm:pt modelId="{E16CA753-88EF-4D31-94AF-7F0DB77143C7}" type="pres">
      <dgm:prSet presAssocID="{91DACC3F-CFFE-435D-A7F8-2AE4EB19C139}" presName="parSpace" presStyleCnt="0"/>
      <dgm:spPr/>
    </dgm:pt>
    <dgm:pt modelId="{34504528-9CDA-493F-BA48-319CB228357D}" type="pres">
      <dgm:prSet presAssocID="{C7217095-1397-49C6-83D3-659942F9E638}" presName="parComposite" presStyleCnt="0"/>
      <dgm:spPr/>
    </dgm:pt>
    <dgm:pt modelId="{51760D33-6E02-4B95-A314-A168B106BA24}" type="pres">
      <dgm:prSet presAssocID="{C7217095-1397-49C6-83D3-659942F9E638}" presName="parBigCircle" presStyleLbl="node0" presStyleIdx="7" presStyleCnt="9" custScaleX="142177" custScaleY="69796" custLinFactNeighborX="55858" custLinFactNeighborY="3556"/>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ABE4870C-1C83-400A-A98B-0010FD8DC69E}" type="pres">
      <dgm:prSet presAssocID="{C7217095-1397-49C6-83D3-659942F9E638}" presName="parTx" presStyleLbl="revTx" presStyleIdx="7" presStyleCnt="9" custAng="3900000" custScaleX="100261" custLinFactNeighborX="6291" custLinFactNeighborY="76464"/>
      <dgm:spPr/>
    </dgm:pt>
    <dgm:pt modelId="{21F23A1D-9DF6-4AE4-92B0-2B98CCED7F6A}" type="pres">
      <dgm:prSet presAssocID="{C7217095-1397-49C6-83D3-659942F9E638}" presName="bSpace" presStyleCnt="0"/>
      <dgm:spPr/>
    </dgm:pt>
    <dgm:pt modelId="{11C6BEBC-1CE7-4657-BE12-67F8D7063370}" type="pres">
      <dgm:prSet presAssocID="{C7217095-1397-49C6-83D3-659942F9E638}" presName="parBackupNorm" presStyleCnt="0"/>
      <dgm:spPr/>
    </dgm:pt>
    <dgm:pt modelId="{2785CA03-4413-4D04-9FA5-6809F5F17034}" type="pres">
      <dgm:prSet presAssocID="{160D6B5B-ADC8-43B6-AB4A-E4299734C6C0}" presName="parSpace" presStyleCnt="0"/>
      <dgm:spPr/>
    </dgm:pt>
    <dgm:pt modelId="{39359454-A102-4C2B-B002-D900379D2C80}" type="pres">
      <dgm:prSet presAssocID="{615D1583-F6CE-4BEE-A876-65FFE73F0913}" presName="parComposite" presStyleCnt="0"/>
      <dgm:spPr/>
    </dgm:pt>
    <dgm:pt modelId="{E1782A1B-A0C1-4FE8-9E74-FC0AD5B50C30}" type="pres">
      <dgm:prSet presAssocID="{615D1583-F6CE-4BEE-A876-65FFE73F0913}" presName="parBigCircle" presStyleLbl="node0" presStyleIdx="8" presStyleCnt="9" custScaleX="120204" custScaleY="69796" custLinFactNeighborX="78314" custLinFactNeighborY="4363"/>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9" action="ppaction://hlinksldjump"/>
          </dgm14:cNvPr>
        </a:ext>
      </dgm:extLst>
    </dgm:pt>
    <dgm:pt modelId="{FD1D25BF-2F31-4B02-AC4C-C662A4BB1994}" type="pres">
      <dgm:prSet presAssocID="{615D1583-F6CE-4BEE-A876-65FFE73F0913}" presName="parTx" presStyleLbl="revTx" presStyleIdx="8" presStyleCnt="9" custAng="3900000" custScaleX="90619" custLinFactNeighborX="27906" custLinFactNeighborY="77854"/>
      <dgm:spPr/>
    </dgm:pt>
    <dgm:pt modelId="{5D491F70-0566-4D56-8F23-CE08FCE29234}" type="pres">
      <dgm:prSet presAssocID="{615D1583-F6CE-4BEE-A876-65FFE73F0913}" presName="bSpace" presStyleCnt="0"/>
      <dgm:spPr/>
    </dgm:pt>
    <dgm:pt modelId="{3D04A67C-64BB-4053-BD57-2F8200104452}" type="pres">
      <dgm:prSet presAssocID="{615D1583-F6CE-4BEE-A876-65FFE73F0913}" presName="parBackupNorm" presStyleCnt="0"/>
      <dgm:spPr/>
    </dgm:pt>
    <dgm:pt modelId="{8CC087D8-9ECA-4645-8BBC-F68D8CEF5EDB}" type="pres">
      <dgm:prSet presAssocID="{D8B09496-A3C0-4271-82B5-0FBEE25D3834}" presName="parSpace" presStyleCnt="0"/>
      <dgm:spPr/>
    </dgm:pt>
  </dgm:ptLst>
  <dgm:cxnLst>
    <dgm:cxn modelId="{94000801-99E0-4D81-9A26-87F506D645A7}" type="presOf" srcId="{42304B76-EA17-445E-A05C-DDBC5403B7B0}" destId="{DE0F31EE-9D4B-4DF2-95E7-7A6C60C7E3B0}" srcOrd="0" destOrd="0" presId="urn:microsoft.com/office/officeart/2008/layout/CircleAccentTimeline"/>
    <dgm:cxn modelId="{50614A01-61BE-41F2-92AB-C019BF18ED43}" type="presOf" srcId="{93530E77-5B3B-4A40-A70B-21DE300313B9}" destId="{299B00B1-912C-433F-A1C6-242677B07D05}" srcOrd="0" destOrd="0" presId="urn:microsoft.com/office/officeart/2008/layout/CircleAccentTimeline"/>
    <dgm:cxn modelId="{3D359C0A-1C8B-4DFA-967B-5ECED4B5B83C}" type="presOf" srcId="{615D1583-F6CE-4BEE-A876-65FFE73F0913}" destId="{FD1D25BF-2F31-4B02-AC4C-C662A4BB1994}" srcOrd="0" destOrd="0" presId="urn:microsoft.com/office/officeart/2008/layout/CircleAccentTimeline"/>
    <dgm:cxn modelId="{F0E12317-5DFF-4636-83C8-86E43EBF620D}" srcId="{7476AB1B-ADEB-4D04-A1ED-AED3F9C74940}" destId="{9678EAA2-636E-42FC-9E58-17F6F7193F57}" srcOrd="0" destOrd="0" parTransId="{9FA13F4A-3A69-4C3A-9381-D99161708BC2}" sibTransId="{6A6D122C-8DD8-4F4C-A122-003380183143}"/>
    <dgm:cxn modelId="{85EDF51F-94AF-45D2-BEBE-D3BCCA1F0D4D}" srcId="{7476AB1B-ADEB-4D04-A1ED-AED3F9C74940}" destId="{C7217095-1397-49C6-83D3-659942F9E638}" srcOrd="7" destOrd="0" parTransId="{6A69589B-6355-428E-9CCB-7052297FD5B1}" sibTransId="{160D6B5B-ADC8-43B6-AB4A-E4299734C6C0}"/>
    <dgm:cxn modelId="{273C4F23-52DB-44DE-9D8A-F38058455C55}" type="presOf" srcId="{9678EAA2-636E-42FC-9E58-17F6F7193F57}" destId="{085A1750-E0FC-4F4C-A6C5-B35CE71278CE}" srcOrd="0" destOrd="0" presId="urn:microsoft.com/office/officeart/2008/layout/CircleAccentTimeline"/>
    <dgm:cxn modelId="{AEAFC365-B09B-49D3-BBE8-526277C226BE}" type="presOf" srcId="{7B2204B8-1612-4F5B-BBBD-3EECB4F58041}" destId="{3EFA2F2E-551A-478F-9269-C2B87F11EC0C}" srcOrd="0" destOrd="0" presId="urn:microsoft.com/office/officeart/2008/layout/CircleAccentTimeline"/>
    <dgm:cxn modelId="{4AF13291-5A6E-4451-9EF0-E6E40F840F5A}" srcId="{7476AB1B-ADEB-4D04-A1ED-AED3F9C74940}" destId="{615D1583-F6CE-4BEE-A876-65FFE73F0913}" srcOrd="8" destOrd="0" parTransId="{B0599FEA-BD51-46CF-9FCD-D8CF7CE10DFE}" sibTransId="{D8B09496-A3C0-4271-82B5-0FBEE25D3834}"/>
    <dgm:cxn modelId="{C92C8A9E-6C08-4DA8-B3A2-8F68ABB035A1}" srcId="{7476AB1B-ADEB-4D04-A1ED-AED3F9C74940}" destId="{42304B76-EA17-445E-A05C-DDBC5403B7B0}" srcOrd="6" destOrd="0" parTransId="{A8EDCE89-4742-40AA-86C2-A32061B41F15}" sibTransId="{91DACC3F-CFFE-435D-A7F8-2AE4EB19C139}"/>
    <dgm:cxn modelId="{6A8414AE-DB36-4C4E-8E39-82C5A3FAF068}" type="presOf" srcId="{4B12A0A5-DBAF-497C-B5C1-AA97EABA4952}" destId="{C431C992-28D1-41BC-ADAD-6B0344456E83}" srcOrd="0" destOrd="0" presId="urn:microsoft.com/office/officeart/2008/layout/CircleAccentTimeline"/>
    <dgm:cxn modelId="{F8673BAF-7ED4-4EBB-B4DC-EFAD0828AF86}" type="presOf" srcId="{B87BF3B8-456E-4348-9F90-94829E88570C}" destId="{E3477EF4-6065-417D-BB14-09808D03E605}" srcOrd="0" destOrd="0" presId="urn:microsoft.com/office/officeart/2008/layout/CircleAccentTimeline"/>
    <dgm:cxn modelId="{1ECA9FCD-6275-4959-B7BF-7C643F1F6FDC}" srcId="{7476AB1B-ADEB-4D04-A1ED-AED3F9C74940}" destId="{93530E77-5B3B-4A40-A70B-21DE300313B9}" srcOrd="3" destOrd="0" parTransId="{D322BA40-84B1-4AEC-A117-3BDCB251C7FA}" sibTransId="{884081D6-D546-4929-98C0-FEDDBE3FD189}"/>
    <dgm:cxn modelId="{DE546ED5-DD78-4FA7-9A60-37BFB95FC239}" srcId="{7476AB1B-ADEB-4D04-A1ED-AED3F9C74940}" destId="{7B2204B8-1612-4F5B-BBBD-3EECB4F58041}" srcOrd="4" destOrd="0" parTransId="{BEC4C20B-CA23-454B-814E-DE31B05646EC}" sibTransId="{A1FFE6FA-04C4-4D95-8843-44D37B936F2D}"/>
    <dgm:cxn modelId="{6D25E1E5-EB10-4B25-9B27-8219C55040B4}" srcId="{7476AB1B-ADEB-4D04-A1ED-AED3F9C74940}" destId="{4B12A0A5-DBAF-497C-B5C1-AA97EABA4952}" srcOrd="5" destOrd="0" parTransId="{0807F71E-6EAC-47F9-9E92-0200F4DF248C}" sibTransId="{1CF1BEDA-A8B5-43C1-A61A-07F840BF2BA6}"/>
    <dgm:cxn modelId="{6793ECE6-49ED-421B-9BE5-AA130E46286F}" type="presOf" srcId="{84CDE3CD-DB61-4032-ABFF-3BBC06E9BD78}" destId="{CB851405-14AF-45B9-9F9A-8C17A31B351B}" srcOrd="0" destOrd="0" presId="urn:microsoft.com/office/officeart/2008/layout/CircleAccentTimeline"/>
    <dgm:cxn modelId="{E82DDEF5-B25F-4062-A16D-381C0213E2BD}" type="presOf" srcId="{C7217095-1397-49C6-83D3-659942F9E638}" destId="{ABE4870C-1C83-400A-A98B-0010FD8DC69E}" srcOrd="0" destOrd="0" presId="urn:microsoft.com/office/officeart/2008/layout/CircleAccentTimeline"/>
    <dgm:cxn modelId="{C043E8F6-A36E-407D-B11B-723AD652C835}" type="presOf" srcId="{7476AB1B-ADEB-4D04-A1ED-AED3F9C74940}" destId="{ECBD13A6-E2F3-4C36-820E-6EC92A61F64D}" srcOrd="0" destOrd="0" presId="urn:microsoft.com/office/officeart/2008/layout/CircleAccentTimeline"/>
    <dgm:cxn modelId="{80344CFA-E8DE-4033-8C2D-CA2A247D0E2B}" srcId="{7476AB1B-ADEB-4D04-A1ED-AED3F9C74940}" destId="{B87BF3B8-456E-4348-9F90-94829E88570C}" srcOrd="2" destOrd="0" parTransId="{1E7D5F20-D3A2-4436-8073-1F859C2A8F9E}" sibTransId="{07E3F193-0E0F-44DB-A507-A04165554AEB}"/>
    <dgm:cxn modelId="{E57598FB-979B-4E29-AE87-2A4888B544B8}" srcId="{7476AB1B-ADEB-4D04-A1ED-AED3F9C74940}" destId="{84CDE3CD-DB61-4032-ABFF-3BBC06E9BD78}" srcOrd="1" destOrd="0" parTransId="{FC9E0E15-8A7F-4BAF-8878-968D2CD198F5}" sibTransId="{A3F10A18-E00D-49E4-8ACD-84F38EBF8E0B}"/>
    <dgm:cxn modelId="{A131C518-E325-40A7-B8F9-7DF06E5DE826}" type="presParOf" srcId="{ECBD13A6-E2F3-4C36-820E-6EC92A61F64D}" destId="{8C96ACBA-9020-445C-9979-61D65947B597}" srcOrd="0" destOrd="0" presId="urn:microsoft.com/office/officeart/2008/layout/CircleAccentTimeline"/>
    <dgm:cxn modelId="{49D8A20E-567A-41E2-8A94-52D00BAEF6BA}" type="presParOf" srcId="{8C96ACBA-9020-445C-9979-61D65947B597}" destId="{1398AB53-2D2C-463D-96C7-35F3563294DC}" srcOrd="0" destOrd="0" presId="urn:microsoft.com/office/officeart/2008/layout/CircleAccentTimeline"/>
    <dgm:cxn modelId="{994B2B27-7F6A-41C6-8DED-1F46E82D3886}" type="presParOf" srcId="{8C96ACBA-9020-445C-9979-61D65947B597}" destId="{085A1750-E0FC-4F4C-A6C5-B35CE71278CE}" srcOrd="1" destOrd="0" presId="urn:microsoft.com/office/officeart/2008/layout/CircleAccentTimeline"/>
    <dgm:cxn modelId="{189CD995-5ECE-4041-897F-286E768C027A}" type="presParOf" srcId="{8C96ACBA-9020-445C-9979-61D65947B597}" destId="{3DD0F2B4-D1CA-4E99-AEE5-DEFB3FB999A2}" srcOrd="2" destOrd="0" presId="urn:microsoft.com/office/officeart/2008/layout/CircleAccentTimeline"/>
    <dgm:cxn modelId="{3201E8CF-2D7B-45E1-BAA3-C822063AC8D4}" type="presParOf" srcId="{ECBD13A6-E2F3-4C36-820E-6EC92A61F64D}" destId="{848CC87A-654B-4915-AD46-5CCD59101E68}" srcOrd="1" destOrd="0" presId="urn:microsoft.com/office/officeart/2008/layout/CircleAccentTimeline"/>
    <dgm:cxn modelId="{DA714169-432C-4A50-8330-4BB4F6CD23FD}" type="presParOf" srcId="{ECBD13A6-E2F3-4C36-820E-6EC92A61F64D}" destId="{98BD64FD-B91B-4521-8C1E-FAA468F94A18}" srcOrd="2" destOrd="0" presId="urn:microsoft.com/office/officeart/2008/layout/CircleAccentTimeline"/>
    <dgm:cxn modelId="{37C956CD-8D2A-4A9C-8CDA-7D7A69605920}" type="presParOf" srcId="{ECBD13A6-E2F3-4C36-820E-6EC92A61F64D}" destId="{86A38514-EA3C-4285-817A-7689A22FA57D}" srcOrd="3" destOrd="0" presId="urn:microsoft.com/office/officeart/2008/layout/CircleAccentTimeline"/>
    <dgm:cxn modelId="{6D2E7F3C-499A-4F6E-82B4-F0EBDBD89A11}" type="presParOf" srcId="{86A38514-EA3C-4285-817A-7689A22FA57D}" destId="{A94C937B-A5C2-46E3-9479-F592FE711BAC}" srcOrd="0" destOrd="0" presId="urn:microsoft.com/office/officeart/2008/layout/CircleAccentTimeline"/>
    <dgm:cxn modelId="{C118A464-0025-472B-A697-7BE0213AD701}" type="presParOf" srcId="{86A38514-EA3C-4285-817A-7689A22FA57D}" destId="{CB851405-14AF-45B9-9F9A-8C17A31B351B}" srcOrd="1" destOrd="0" presId="urn:microsoft.com/office/officeart/2008/layout/CircleAccentTimeline"/>
    <dgm:cxn modelId="{12A9063E-97E2-4AE3-83B1-ADC2F49803C2}" type="presParOf" srcId="{86A38514-EA3C-4285-817A-7689A22FA57D}" destId="{E1902DAC-9794-41B5-9284-E842BB97C645}" srcOrd="2" destOrd="0" presId="urn:microsoft.com/office/officeart/2008/layout/CircleAccentTimeline"/>
    <dgm:cxn modelId="{E2A20EFC-366F-46E7-8290-EC59C50CFE74}" type="presParOf" srcId="{ECBD13A6-E2F3-4C36-820E-6EC92A61F64D}" destId="{4A06F3F0-B4DD-44EE-9FDB-C5BD062E3582}" srcOrd="4" destOrd="0" presId="urn:microsoft.com/office/officeart/2008/layout/CircleAccentTimeline"/>
    <dgm:cxn modelId="{EB31F4CF-A23D-4615-9234-4A4846F72A8A}" type="presParOf" srcId="{ECBD13A6-E2F3-4C36-820E-6EC92A61F64D}" destId="{136EBD67-C4A0-4777-9460-A7EFFDDA40B9}" srcOrd="5" destOrd="0" presId="urn:microsoft.com/office/officeart/2008/layout/CircleAccentTimeline"/>
    <dgm:cxn modelId="{AEFDC873-A421-4E75-B8FA-DF94D38F2D82}" type="presParOf" srcId="{ECBD13A6-E2F3-4C36-820E-6EC92A61F64D}" destId="{59CAA0C9-7640-41C4-8909-05C072A0FEF3}" srcOrd="6" destOrd="0" presId="urn:microsoft.com/office/officeart/2008/layout/CircleAccentTimeline"/>
    <dgm:cxn modelId="{E7E68ABA-4936-44D0-B752-F81ED0A12B9D}" type="presParOf" srcId="{59CAA0C9-7640-41C4-8909-05C072A0FEF3}" destId="{CD767681-294D-4E8D-BB50-7BAD4523B3FE}" srcOrd="0" destOrd="0" presId="urn:microsoft.com/office/officeart/2008/layout/CircleAccentTimeline"/>
    <dgm:cxn modelId="{72B3AEAC-A27E-4A93-A54D-F7BAB2BB3A32}" type="presParOf" srcId="{59CAA0C9-7640-41C4-8909-05C072A0FEF3}" destId="{E3477EF4-6065-417D-BB14-09808D03E605}" srcOrd="1" destOrd="0" presId="urn:microsoft.com/office/officeart/2008/layout/CircleAccentTimeline"/>
    <dgm:cxn modelId="{1711FE4E-42E4-40BE-A00C-1464E30EA38D}" type="presParOf" srcId="{59CAA0C9-7640-41C4-8909-05C072A0FEF3}" destId="{001B4183-1486-4436-9558-D3E7A7F19770}" srcOrd="2" destOrd="0" presId="urn:microsoft.com/office/officeart/2008/layout/CircleAccentTimeline"/>
    <dgm:cxn modelId="{8D5FE8A8-3F52-433A-8CC1-4754F4666804}" type="presParOf" srcId="{ECBD13A6-E2F3-4C36-820E-6EC92A61F64D}" destId="{37B5CBBC-9068-44E1-98B5-47B4AFEA2E65}" srcOrd="7" destOrd="0" presId="urn:microsoft.com/office/officeart/2008/layout/CircleAccentTimeline"/>
    <dgm:cxn modelId="{A092FC51-98FF-4927-9E73-F3AAF6E81E56}" type="presParOf" srcId="{ECBD13A6-E2F3-4C36-820E-6EC92A61F64D}" destId="{6B8D34D5-10D4-4857-938F-E62C8409E1F5}" srcOrd="8" destOrd="0" presId="urn:microsoft.com/office/officeart/2008/layout/CircleAccentTimeline"/>
    <dgm:cxn modelId="{D3D4445C-EBD2-4F45-8C08-E9D43AAE6CC7}" type="presParOf" srcId="{ECBD13A6-E2F3-4C36-820E-6EC92A61F64D}" destId="{D81B92D5-13F8-4B62-8E4E-B617DE172759}" srcOrd="9" destOrd="0" presId="urn:microsoft.com/office/officeart/2008/layout/CircleAccentTimeline"/>
    <dgm:cxn modelId="{1C573DD5-F0B7-4BF0-9FA3-203278BC2548}" type="presParOf" srcId="{D81B92D5-13F8-4B62-8E4E-B617DE172759}" destId="{D50DA0FA-CEE7-43CE-A33B-E4B2FD9BBBB7}" srcOrd="0" destOrd="0" presId="urn:microsoft.com/office/officeart/2008/layout/CircleAccentTimeline"/>
    <dgm:cxn modelId="{43343605-62BB-4817-B5C6-4F3F115BA9AF}" type="presParOf" srcId="{D81B92D5-13F8-4B62-8E4E-B617DE172759}" destId="{299B00B1-912C-433F-A1C6-242677B07D05}" srcOrd="1" destOrd="0" presId="urn:microsoft.com/office/officeart/2008/layout/CircleAccentTimeline"/>
    <dgm:cxn modelId="{D19490F8-18DC-41B3-B64F-0C865F9D2370}" type="presParOf" srcId="{D81B92D5-13F8-4B62-8E4E-B617DE172759}" destId="{76258331-2136-4AF8-8D2C-447FF2A48C5A}" srcOrd="2" destOrd="0" presId="urn:microsoft.com/office/officeart/2008/layout/CircleAccentTimeline"/>
    <dgm:cxn modelId="{00B2AF8E-D0B3-433B-8632-700EEECE7C2C}" type="presParOf" srcId="{ECBD13A6-E2F3-4C36-820E-6EC92A61F64D}" destId="{4254A62F-71B3-46B0-B697-3B14FAFFDE62}" srcOrd="10" destOrd="0" presId="urn:microsoft.com/office/officeart/2008/layout/CircleAccentTimeline"/>
    <dgm:cxn modelId="{B9FC2CA0-987A-491B-917E-E26EB6CC7527}" type="presParOf" srcId="{ECBD13A6-E2F3-4C36-820E-6EC92A61F64D}" destId="{93D93B90-BB69-42B9-ADD7-4C84590F13F9}" srcOrd="11" destOrd="0" presId="urn:microsoft.com/office/officeart/2008/layout/CircleAccentTimeline"/>
    <dgm:cxn modelId="{5D5400FC-0E86-4456-8581-E1C7BDC14D43}" type="presParOf" srcId="{ECBD13A6-E2F3-4C36-820E-6EC92A61F64D}" destId="{697D66DB-681F-475B-890D-415665AC2105}" srcOrd="12" destOrd="0" presId="urn:microsoft.com/office/officeart/2008/layout/CircleAccentTimeline"/>
    <dgm:cxn modelId="{0F29233D-20A5-4AD2-91C1-BF5891B9BEED}" type="presParOf" srcId="{697D66DB-681F-475B-890D-415665AC2105}" destId="{8C09EBE1-4796-4641-B3BE-D9CE5E846871}" srcOrd="0" destOrd="0" presId="urn:microsoft.com/office/officeart/2008/layout/CircleAccentTimeline"/>
    <dgm:cxn modelId="{DB7EF675-6C0B-4059-ABC1-F856123293DA}" type="presParOf" srcId="{697D66DB-681F-475B-890D-415665AC2105}" destId="{3EFA2F2E-551A-478F-9269-C2B87F11EC0C}" srcOrd="1" destOrd="0" presId="urn:microsoft.com/office/officeart/2008/layout/CircleAccentTimeline"/>
    <dgm:cxn modelId="{E344322B-2499-4228-AE0F-4447F6683927}" type="presParOf" srcId="{697D66DB-681F-475B-890D-415665AC2105}" destId="{DF6E8FC2-4B34-495E-9AE4-280DF469D00F}" srcOrd="2" destOrd="0" presId="urn:microsoft.com/office/officeart/2008/layout/CircleAccentTimeline"/>
    <dgm:cxn modelId="{E558C8AC-F9BA-4641-90B6-7A74822ECA2C}" type="presParOf" srcId="{ECBD13A6-E2F3-4C36-820E-6EC92A61F64D}" destId="{025EE52B-7ADB-414C-A2DB-E8D9E334546B}" srcOrd="13" destOrd="0" presId="urn:microsoft.com/office/officeart/2008/layout/CircleAccentTimeline"/>
    <dgm:cxn modelId="{A8889CF9-9675-4D3E-ADD0-EC840AEC7A74}" type="presParOf" srcId="{ECBD13A6-E2F3-4C36-820E-6EC92A61F64D}" destId="{1697C1E4-2B5D-4AE3-A474-46E2054EAC54}" srcOrd="14" destOrd="0" presId="urn:microsoft.com/office/officeart/2008/layout/CircleAccentTimeline"/>
    <dgm:cxn modelId="{F4E69AC8-1DD9-4AA8-8BEA-9925FE22571E}" type="presParOf" srcId="{ECBD13A6-E2F3-4C36-820E-6EC92A61F64D}" destId="{2BCF1CBA-45F2-477C-862D-B22949CA0818}" srcOrd="15" destOrd="0" presId="urn:microsoft.com/office/officeart/2008/layout/CircleAccentTimeline"/>
    <dgm:cxn modelId="{D8B66CFD-A799-487F-8342-1B26D57EEDDB}" type="presParOf" srcId="{2BCF1CBA-45F2-477C-862D-B22949CA0818}" destId="{2B1DCF1F-F7DD-4074-A090-3E9710692C99}" srcOrd="0" destOrd="0" presId="urn:microsoft.com/office/officeart/2008/layout/CircleAccentTimeline"/>
    <dgm:cxn modelId="{FE7E3A40-BC1F-416D-8E5B-DB2EA7EBCCED}" type="presParOf" srcId="{2BCF1CBA-45F2-477C-862D-B22949CA0818}" destId="{C431C992-28D1-41BC-ADAD-6B0344456E83}" srcOrd="1" destOrd="0" presId="urn:microsoft.com/office/officeart/2008/layout/CircleAccentTimeline"/>
    <dgm:cxn modelId="{46CD7040-3694-4BAB-96F8-53367E86E875}" type="presParOf" srcId="{2BCF1CBA-45F2-477C-862D-B22949CA0818}" destId="{E4DB70CB-C082-432E-BFAA-F4FBAE9717B1}" srcOrd="2" destOrd="0" presId="urn:microsoft.com/office/officeart/2008/layout/CircleAccentTimeline"/>
    <dgm:cxn modelId="{E3830C6B-0FF8-4FC9-86D7-A571F5BB62E8}" type="presParOf" srcId="{ECBD13A6-E2F3-4C36-820E-6EC92A61F64D}" destId="{CAB1DD3F-89A9-4591-97AE-53E8CE001452}" srcOrd="16" destOrd="0" presId="urn:microsoft.com/office/officeart/2008/layout/CircleAccentTimeline"/>
    <dgm:cxn modelId="{D7D858F6-BC95-46EF-9FB9-A85778DC4C0F}" type="presParOf" srcId="{ECBD13A6-E2F3-4C36-820E-6EC92A61F64D}" destId="{2E547374-728C-41F3-AAFB-6A7E6BC89677}" srcOrd="17" destOrd="0" presId="urn:microsoft.com/office/officeart/2008/layout/CircleAccentTimeline"/>
    <dgm:cxn modelId="{ED7DF98E-3A3E-40A1-A8A6-191D47C5E3FA}" type="presParOf" srcId="{ECBD13A6-E2F3-4C36-820E-6EC92A61F64D}" destId="{96CD16EC-D99B-47FC-906E-97334F90A715}" srcOrd="18" destOrd="0" presId="urn:microsoft.com/office/officeart/2008/layout/CircleAccentTimeline"/>
    <dgm:cxn modelId="{8BD70233-26A5-4128-AC56-7B49DC001120}" type="presParOf" srcId="{96CD16EC-D99B-47FC-906E-97334F90A715}" destId="{63149E2F-E950-4674-B246-DECCF26DD7F5}" srcOrd="0" destOrd="0" presId="urn:microsoft.com/office/officeart/2008/layout/CircleAccentTimeline"/>
    <dgm:cxn modelId="{FF876438-CEA3-4B98-934C-DDC87CE23E1A}" type="presParOf" srcId="{96CD16EC-D99B-47FC-906E-97334F90A715}" destId="{DE0F31EE-9D4B-4DF2-95E7-7A6C60C7E3B0}" srcOrd="1" destOrd="0" presId="urn:microsoft.com/office/officeart/2008/layout/CircleAccentTimeline"/>
    <dgm:cxn modelId="{8AE65EC9-3E4C-4306-A73C-1B21C95D7562}" type="presParOf" srcId="{96CD16EC-D99B-47FC-906E-97334F90A715}" destId="{57AD04F0-58C2-4787-BC9C-3874D569C89E}" srcOrd="2" destOrd="0" presId="urn:microsoft.com/office/officeart/2008/layout/CircleAccentTimeline"/>
    <dgm:cxn modelId="{42197F29-AA86-41CF-A007-F955927EA7D9}" type="presParOf" srcId="{ECBD13A6-E2F3-4C36-820E-6EC92A61F64D}" destId="{C7786E22-6542-4514-BC11-75D35F6DCC74}" srcOrd="19" destOrd="0" presId="urn:microsoft.com/office/officeart/2008/layout/CircleAccentTimeline"/>
    <dgm:cxn modelId="{FE5F777E-3542-4ADE-B49D-CD57A41D5CFD}" type="presParOf" srcId="{ECBD13A6-E2F3-4C36-820E-6EC92A61F64D}" destId="{E16CA753-88EF-4D31-94AF-7F0DB77143C7}" srcOrd="20" destOrd="0" presId="urn:microsoft.com/office/officeart/2008/layout/CircleAccentTimeline"/>
    <dgm:cxn modelId="{BA1A4784-47BB-42A8-9FFC-6A352736C2ED}" type="presParOf" srcId="{ECBD13A6-E2F3-4C36-820E-6EC92A61F64D}" destId="{34504528-9CDA-493F-BA48-319CB228357D}" srcOrd="21" destOrd="0" presId="urn:microsoft.com/office/officeart/2008/layout/CircleAccentTimeline"/>
    <dgm:cxn modelId="{58D35183-C4D7-4126-9112-AA54EAEB6BE8}" type="presParOf" srcId="{34504528-9CDA-493F-BA48-319CB228357D}" destId="{51760D33-6E02-4B95-A314-A168B106BA24}" srcOrd="0" destOrd="0" presId="urn:microsoft.com/office/officeart/2008/layout/CircleAccentTimeline"/>
    <dgm:cxn modelId="{AAB3C9F4-4604-4076-8658-F38A861DD85E}" type="presParOf" srcId="{34504528-9CDA-493F-BA48-319CB228357D}" destId="{ABE4870C-1C83-400A-A98B-0010FD8DC69E}" srcOrd="1" destOrd="0" presId="urn:microsoft.com/office/officeart/2008/layout/CircleAccentTimeline"/>
    <dgm:cxn modelId="{7F022B08-8E54-4647-904F-101D8DE6C33E}" type="presParOf" srcId="{34504528-9CDA-493F-BA48-319CB228357D}" destId="{21F23A1D-9DF6-4AE4-92B0-2B98CCED7F6A}" srcOrd="2" destOrd="0" presId="urn:microsoft.com/office/officeart/2008/layout/CircleAccentTimeline"/>
    <dgm:cxn modelId="{235E06C9-226D-4749-A481-761DD514E05E}" type="presParOf" srcId="{ECBD13A6-E2F3-4C36-820E-6EC92A61F64D}" destId="{11C6BEBC-1CE7-4657-BE12-67F8D7063370}" srcOrd="22" destOrd="0" presId="urn:microsoft.com/office/officeart/2008/layout/CircleAccentTimeline"/>
    <dgm:cxn modelId="{F8712102-F44D-469F-A284-C3572D15BE1E}" type="presParOf" srcId="{ECBD13A6-E2F3-4C36-820E-6EC92A61F64D}" destId="{2785CA03-4413-4D04-9FA5-6809F5F17034}" srcOrd="23" destOrd="0" presId="urn:microsoft.com/office/officeart/2008/layout/CircleAccentTimeline"/>
    <dgm:cxn modelId="{F49BA8C0-C440-4AB3-82FE-5C2AF840C649}" type="presParOf" srcId="{ECBD13A6-E2F3-4C36-820E-6EC92A61F64D}" destId="{39359454-A102-4C2B-B002-D900379D2C80}" srcOrd="24" destOrd="0" presId="urn:microsoft.com/office/officeart/2008/layout/CircleAccentTimeline"/>
    <dgm:cxn modelId="{6E637963-3BC1-4E14-B049-C52B71D6DF0A}" type="presParOf" srcId="{39359454-A102-4C2B-B002-D900379D2C80}" destId="{E1782A1B-A0C1-4FE8-9E74-FC0AD5B50C30}" srcOrd="0" destOrd="0" presId="urn:microsoft.com/office/officeart/2008/layout/CircleAccentTimeline"/>
    <dgm:cxn modelId="{3934BE52-79AD-4F28-8186-54E462F318FD}" type="presParOf" srcId="{39359454-A102-4C2B-B002-D900379D2C80}" destId="{FD1D25BF-2F31-4B02-AC4C-C662A4BB1994}" srcOrd="1" destOrd="0" presId="urn:microsoft.com/office/officeart/2008/layout/CircleAccentTimeline"/>
    <dgm:cxn modelId="{1B6E6DD4-EF69-41F8-A35F-67770A036ABA}" type="presParOf" srcId="{39359454-A102-4C2B-B002-D900379D2C80}" destId="{5D491F70-0566-4D56-8F23-CE08FCE29234}" srcOrd="2" destOrd="0" presId="urn:microsoft.com/office/officeart/2008/layout/CircleAccentTimeline"/>
    <dgm:cxn modelId="{44FCD734-BA1F-426D-A1B1-B0915BE746FE}" type="presParOf" srcId="{ECBD13A6-E2F3-4C36-820E-6EC92A61F64D}" destId="{3D04A67C-64BB-4053-BD57-2F8200104452}" srcOrd="25" destOrd="0" presId="urn:microsoft.com/office/officeart/2008/layout/CircleAccentTimeline"/>
    <dgm:cxn modelId="{3DF53E2A-AD48-48CD-BE69-A89F3FE530FA}" type="presParOf" srcId="{ECBD13A6-E2F3-4C36-820E-6EC92A61F64D}" destId="{8CC087D8-9ECA-4645-8BBC-F68D8CEF5EDB}" srcOrd="26" destOrd="0" presId="urn:microsoft.com/office/officeart/2008/layout/CircleAccent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476AB1B-ADEB-4D04-A1ED-AED3F9C74940}" type="doc">
      <dgm:prSet loTypeId="urn:microsoft.com/office/officeart/2008/layout/CircleAccentTimeline" loCatId="process" qsTypeId="urn:microsoft.com/office/officeart/2005/8/quickstyle/simple4" qsCatId="simple" csTypeId="urn:microsoft.com/office/officeart/2005/8/colors/accent1_2" csCatId="accent1" phldr="1"/>
      <dgm:spPr/>
      <dgm:t>
        <a:bodyPr/>
        <a:lstStyle/>
        <a:p>
          <a:endParaRPr lang="en-US"/>
        </a:p>
      </dgm:t>
    </dgm:pt>
    <dgm:pt modelId="{9678EAA2-636E-42FC-9E58-17F6F7193F57}">
      <dgm:prSet custT="1"/>
      <dgm:spPr/>
      <dgm:t>
        <a:bodyPr/>
        <a:lstStyle/>
        <a:p>
          <a:pPr algn="ctr" rtl="0"/>
          <a:r>
            <a:rPr lang="en-US" sz="1200" b="1" dirty="0">
              <a:solidFill>
                <a:schemeClr val="tx1"/>
              </a:solidFill>
            </a:rPr>
            <a:t>About Us</a:t>
          </a: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9FA13F4A-3A69-4C3A-9381-D99161708BC2}" type="parTrans" cxnId="{F0E12317-5DFF-4636-83C8-86E43EBF620D}">
      <dgm:prSet/>
      <dgm:spPr/>
      <dgm:t>
        <a:bodyPr/>
        <a:lstStyle/>
        <a:p>
          <a:pPr algn="ctr"/>
          <a:endParaRPr lang="en-US"/>
        </a:p>
      </dgm:t>
    </dgm:pt>
    <dgm:pt modelId="{6A6D122C-8DD8-4F4C-A122-003380183143}" type="sibTrans" cxnId="{F0E12317-5DFF-4636-83C8-86E43EBF620D}">
      <dgm:prSet/>
      <dgm:spPr/>
      <dgm:t>
        <a:bodyPr/>
        <a:lstStyle/>
        <a:p>
          <a:pPr algn="ctr"/>
          <a:endParaRPr lang="en-US"/>
        </a:p>
      </dgm:t>
    </dgm:pt>
    <dgm:pt modelId="{84CDE3CD-DB61-4032-ABFF-3BBC06E9BD78}">
      <dgm:prSet custT="1"/>
      <dgm:spPr/>
      <dgm:t>
        <a:bodyPr/>
        <a:lstStyle/>
        <a:p>
          <a:pPr algn="ctr" rtl="0"/>
          <a:r>
            <a:rPr lang="en-US" sz="1200" b="1" dirty="0"/>
            <a:t>Areas Covered</a:t>
          </a: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FC9E0E15-8A7F-4BAF-8878-968D2CD198F5}" type="parTrans" cxnId="{E57598FB-979B-4E29-AE87-2A4888B544B8}">
      <dgm:prSet/>
      <dgm:spPr/>
      <dgm:t>
        <a:bodyPr/>
        <a:lstStyle/>
        <a:p>
          <a:pPr algn="ctr"/>
          <a:endParaRPr lang="en-US"/>
        </a:p>
      </dgm:t>
    </dgm:pt>
    <dgm:pt modelId="{A3F10A18-E00D-49E4-8ACD-84F38EBF8E0B}" type="sibTrans" cxnId="{E57598FB-979B-4E29-AE87-2A4888B544B8}">
      <dgm:prSet/>
      <dgm:spPr/>
      <dgm:t>
        <a:bodyPr/>
        <a:lstStyle/>
        <a:p>
          <a:pPr algn="ctr"/>
          <a:endParaRPr lang="en-US"/>
        </a:p>
      </dgm:t>
    </dgm:pt>
    <dgm:pt modelId="{B87BF3B8-456E-4348-9F90-94829E88570C}">
      <dgm:prSet custT="1"/>
      <dgm:spPr/>
      <dgm:t>
        <a:bodyPr/>
        <a:lstStyle/>
        <a:p>
          <a:pPr algn="ctr" rtl="0"/>
          <a:r>
            <a:rPr lang="en-US" sz="1200" b="1" dirty="0"/>
            <a:t> Dates</a:t>
          </a: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1E7D5F20-D3A2-4436-8073-1F859C2A8F9E}" type="parTrans" cxnId="{80344CFA-E8DE-4033-8C2D-CA2A247D0E2B}">
      <dgm:prSet/>
      <dgm:spPr/>
      <dgm:t>
        <a:bodyPr/>
        <a:lstStyle/>
        <a:p>
          <a:pPr algn="ctr"/>
          <a:endParaRPr lang="en-US"/>
        </a:p>
      </dgm:t>
    </dgm:pt>
    <dgm:pt modelId="{07E3F193-0E0F-44DB-A507-A04165554AEB}" type="sibTrans" cxnId="{80344CFA-E8DE-4033-8C2D-CA2A247D0E2B}">
      <dgm:prSet/>
      <dgm:spPr/>
      <dgm:t>
        <a:bodyPr/>
        <a:lstStyle/>
        <a:p>
          <a:pPr algn="ctr"/>
          <a:endParaRPr lang="en-US"/>
        </a:p>
      </dgm:t>
    </dgm:pt>
    <dgm:pt modelId="{93530E77-5B3B-4A40-A70B-21DE300313B9}">
      <dgm:prSet custT="1"/>
      <dgm:spPr/>
      <dgm:t>
        <a:bodyPr/>
        <a:lstStyle/>
        <a:p>
          <a:pPr algn="ctr" rtl="0"/>
          <a:r>
            <a:rPr lang="en-US" sz="1200" b="1" dirty="0"/>
            <a:t>Contact Us</a:t>
          </a: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D322BA40-84B1-4AEC-A117-3BDCB251C7FA}" type="parTrans" cxnId="{1ECA9FCD-6275-4959-B7BF-7C643F1F6FDC}">
      <dgm:prSet/>
      <dgm:spPr/>
      <dgm:t>
        <a:bodyPr/>
        <a:lstStyle/>
        <a:p>
          <a:pPr algn="ctr"/>
          <a:endParaRPr lang="en-US"/>
        </a:p>
      </dgm:t>
    </dgm:pt>
    <dgm:pt modelId="{884081D6-D546-4929-98C0-FEDDBE3FD189}" type="sibTrans" cxnId="{1ECA9FCD-6275-4959-B7BF-7C643F1F6FDC}">
      <dgm:prSet/>
      <dgm:spPr/>
      <dgm:t>
        <a:bodyPr/>
        <a:lstStyle/>
        <a:p>
          <a:pPr algn="ctr"/>
          <a:endParaRPr lang="en-US"/>
        </a:p>
      </dgm:t>
    </dgm:pt>
    <dgm:pt modelId="{7B2204B8-1612-4F5B-BBBD-3EECB4F58041}">
      <dgm:prSet custT="1"/>
      <dgm:spPr/>
      <dgm:t>
        <a:bodyPr/>
        <a:lstStyle/>
        <a:p>
          <a:pPr algn="ctr" rtl="0"/>
          <a:r>
            <a:rPr lang="en-US" sz="1200" b="1" dirty="0"/>
            <a:t>Scientific Committee</a:t>
          </a: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BEC4C20B-CA23-454B-814E-DE31B05646EC}" type="parTrans" cxnId="{DE546ED5-DD78-4FA7-9A60-37BFB95FC239}">
      <dgm:prSet/>
      <dgm:spPr/>
      <dgm:t>
        <a:bodyPr/>
        <a:lstStyle/>
        <a:p>
          <a:pPr algn="ctr"/>
          <a:endParaRPr lang="en-US"/>
        </a:p>
      </dgm:t>
    </dgm:pt>
    <dgm:pt modelId="{A1FFE6FA-04C4-4D95-8843-44D37B936F2D}" type="sibTrans" cxnId="{DE546ED5-DD78-4FA7-9A60-37BFB95FC239}">
      <dgm:prSet/>
      <dgm:spPr/>
      <dgm:t>
        <a:bodyPr/>
        <a:lstStyle/>
        <a:p>
          <a:pPr algn="ctr"/>
          <a:endParaRPr lang="en-US"/>
        </a:p>
      </dgm:t>
    </dgm:pt>
    <dgm:pt modelId="{4B12A0A5-DBAF-497C-B5C1-AA97EABA4952}">
      <dgm:prSet custT="1"/>
      <dgm:spPr>
        <a:ln>
          <a:noFill/>
        </a:ln>
      </dgm:spPr>
      <dgm:t>
        <a:bodyPr/>
        <a:lstStyle/>
        <a:p>
          <a:pPr algn="ctr" rtl="0"/>
          <a:r>
            <a:rPr lang="en-US" sz="1200" b="1" dirty="0"/>
            <a:t>Organizing Committee</a:t>
          </a: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0807F71E-6EAC-47F9-9E92-0200F4DF248C}" type="parTrans" cxnId="{6D25E1E5-EB10-4B25-9B27-8219C55040B4}">
      <dgm:prSet/>
      <dgm:spPr/>
      <dgm:t>
        <a:bodyPr/>
        <a:lstStyle/>
        <a:p>
          <a:pPr algn="ctr"/>
          <a:endParaRPr lang="en-US"/>
        </a:p>
      </dgm:t>
    </dgm:pt>
    <dgm:pt modelId="{1CF1BEDA-A8B5-43C1-A61A-07F840BF2BA6}" type="sibTrans" cxnId="{6D25E1E5-EB10-4B25-9B27-8219C55040B4}">
      <dgm:prSet/>
      <dgm:spPr/>
      <dgm:t>
        <a:bodyPr/>
        <a:lstStyle/>
        <a:p>
          <a:pPr algn="ctr"/>
          <a:endParaRPr lang="en-US"/>
        </a:p>
      </dgm:t>
    </dgm:pt>
    <dgm:pt modelId="{42304B76-EA17-445E-A05C-DDBC5403B7B0}">
      <dgm:prSet custT="1"/>
      <dgm:spPr/>
      <dgm:t>
        <a:bodyPr/>
        <a:lstStyle/>
        <a:p>
          <a:pPr algn="ctr" rtl="0"/>
          <a:r>
            <a:rPr lang="en-US" sz="1150" b="1" dirty="0"/>
            <a:t>Participants</a:t>
          </a: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A8EDCE89-4742-40AA-86C2-A32061B41F15}" type="parTrans" cxnId="{C92C8A9E-6C08-4DA8-B3A2-8F68ABB035A1}">
      <dgm:prSet/>
      <dgm:spPr/>
      <dgm:t>
        <a:bodyPr/>
        <a:lstStyle/>
        <a:p>
          <a:pPr algn="ctr"/>
          <a:endParaRPr lang="en-US"/>
        </a:p>
      </dgm:t>
    </dgm:pt>
    <dgm:pt modelId="{91DACC3F-CFFE-435D-A7F8-2AE4EB19C139}" type="sibTrans" cxnId="{C92C8A9E-6C08-4DA8-B3A2-8F68ABB035A1}">
      <dgm:prSet/>
      <dgm:spPr/>
      <dgm:t>
        <a:bodyPr/>
        <a:lstStyle/>
        <a:p>
          <a:pPr algn="ctr"/>
          <a:endParaRPr lang="en-US"/>
        </a:p>
      </dgm:t>
    </dgm:pt>
    <dgm:pt modelId="{C7217095-1397-49C6-83D3-659942F9E638}">
      <dgm:prSet custT="1"/>
      <dgm:spPr/>
      <dgm:t>
        <a:bodyPr/>
        <a:lstStyle/>
        <a:p>
          <a:pPr rtl="0"/>
          <a:r>
            <a:rPr lang="en-US" sz="1150" b="1" dirty="0"/>
            <a:t>Conference </a:t>
          </a:r>
        </a:p>
        <a:p>
          <a:pPr rtl="0"/>
          <a:r>
            <a:rPr lang="en-US" sz="1150" b="1" dirty="0"/>
            <a:t>     Photos</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69589B-6355-428E-9CCB-7052297FD5B1}" type="parTrans" cxnId="{85EDF51F-94AF-45D2-BEBE-D3BCCA1F0D4D}">
      <dgm:prSet/>
      <dgm:spPr/>
      <dgm:t>
        <a:bodyPr/>
        <a:lstStyle/>
        <a:p>
          <a:endParaRPr lang="en-US"/>
        </a:p>
      </dgm:t>
    </dgm:pt>
    <dgm:pt modelId="{160D6B5B-ADC8-43B6-AB4A-E4299734C6C0}" type="sibTrans" cxnId="{85EDF51F-94AF-45D2-BEBE-D3BCCA1F0D4D}">
      <dgm:prSet/>
      <dgm:spPr/>
      <dgm:t>
        <a:bodyPr/>
        <a:lstStyle/>
        <a:p>
          <a:endParaRPr lang="en-US"/>
        </a:p>
      </dgm:t>
    </dgm:pt>
    <dgm:pt modelId="{615D1583-F6CE-4BEE-A876-65FFE73F0913}">
      <dgm:prSet custT="1"/>
      <dgm:spPr/>
      <dgm:t>
        <a:bodyPr/>
        <a:lstStyle/>
        <a:p>
          <a:pPr algn="ctr" rtl="0"/>
          <a:r>
            <a:rPr lang="en-US" sz="1150" b="1" dirty="0"/>
            <a:t>Faculty Video</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B0599FEA-BD51-46CF-9FCD-D8CF7CE10DFE}" type="parTrans" cxnId="{4AF13291-5A6E-4451-9EF0-E6E40F840F5A}">
      <dgm:prSet/>
      <dgm:spPr/>
      <dgm:t>
        <a:bodyPr/>
        <a:lstStyle/>
        <a:p>
          <a:endParaRPr lang="en-US"/>
        </a:p>
      </dgm:t>
    </dgm:pt>
    <dgm:pt modelId="{D8B09496-A3C0-4271-82B5-0FBEE25D3834}" type="sibTrans" cxnId="{4AF13291-5A6E-4451-9EF0-E6E40F840F5A}">
      <dgm:prSet/>
      <dgm:spPr/>
      <dgm:t>
        <a:bodyPr/>
        <a:lstStyle/>
        <a:p>
          <a:endParaRPr lang="en-US"/>
        </a:p>
      </dgm:t>
    </dgm:pt>
    <dgm:pt modelId="{ECBD13A6-E2F3-4C36-820E-6EC92A61F64D}" type="pres">
      <dgm:prSet presAssocID="{7476AB1B-ADEB-4D04-A1ED-AED3F9C74940}" presName="Name0" presStyleCnt="0">
        <dgm:presLayoutVars>
          <dgm:dir/>
        </dgm:presLayoutVars>
      </dgm:prSet>
      <dgm:spPr/>
    </dgm:pt>
    <dgm:pt modelId="{8C96ACBA-9020-445C-9979-61D65947B597}" type="pres">
      <dgm:prSet presAssocID="{9678EAA2-636E-42FC-9E58-17F6F7193F57}" presName="parComposite" presStyleCnt="0"/>
      <dgm:spPr/>
    </dgm:pt>
    <dgm:pt modelId="{1398AB53-2D2C-463D-96C7-35F3563294DC}" type="pres">
      <dgm:prSet presAssocID="{9678EAA2-636E-42FC-9E58-17F6F7193F57}" presName="parBigCircle" presStyleLbl="node0" presStyleIdx="0" presStyleCnt="9" custScaleX="116327" custScaleY="69796" custLinFactNeighborX="-64162" custLinFactNeighborY="4554">
        <dgm:style>
          <a:lnRef idx="1">
            <a:schemeClr val="accent5"/>
          </a:lnRef>
          <a:fillRef idx="3">
            <a:schemeClr val="accent5"/>
          </a:fillRef>
          <a:effectRef idx="2">
            <a:schemeClr val="accent5"/>
          </a:effectRef>
          <a:fontRef idx="minor">
            <a:schemeClr val="lt1"/>
          </a:fontRef>
        </dgm:style>
      </dgm:prSet>
      <dgm:spPr>
        <a:prstGeom prst="flowChartTerminator">
          <a:avLst/>
        </a:prstGeom>
        <a:gradFill rotWithShape="0">
          <a:gsLst>
            <a:gs pos="0">
              <a:srgbClr val="00B0F0"/>
            </a:gs>
            <a:gs pos="100000">
              <a:schemeClr val="tx1">
                <a:alpha val="0"/>
                <a:lumMod val="0"/>
              </a:schemeClr>
            </a:gs>
          </a:gsLst>
          <a:lin ang="5400000" scaled="0"/>
        </a:gradFill>
        <a:ln w="12700" cmpd="sng">
          <a:solidFill>
            <a:srgbClr val="00B0F0"/>
          </a:solidFill>
        </a:ln>
      </dgm:spPr>
      <dgm:extLst>
        <a:ext uri="{E40237B7-FDA0-4F09-8148-C483321AD2D9}">
          <dgm14:cNvPr xmlns:dgm14="http://schemas.microsoft.com/office/drawing/2010/diagram" id="0" name="">
            <a:hlinkClick xmlns:r="http://schemas.openxmlformats.org/officeDocument/2006/relationships" r:id="rId1" action="ppaction://hlinksldjump" tooltip="Home Page"/>
          </dgm14:cNvPr>
        </a:ext>
      </dgm:extLst>
    </dgm:pt>
    <dgm:pt modelId="{085A1750-E0FC-4F4C-A6C5-B35CE71278CE}" type="pres">
      <dgm:prSet presAssocID="{9678EAA2-636E-42FC-9E58-17F6F7193F57}" presName="parTx" presStyleLbl="revTx" presStyleIdx="0" presStyleCnt="9" custAng="3900000" custScaleX="85267" custLinFactX="-8481" custLinFactNeighborX="-100000" custLinFactNeighborY="77495"/>
      <dgm:spPr/>
    </dgm:pt>
    <dgm:pt modelId="{3DD0F2B4-D1CA-4E99-AEE5-DEFB3FB999A2}" type="pres">
      <dgm:prSet presAssocID="{9678EAA2-636E-42FC-9E58-17F6F7193F57}" presName="bSpace" presStyleCnt="0"/>
      <dgm:spPr/>
    </dgm:pt>
    <dgm:pt modelId="{848CC87A-654B-4915-AD46-5CCD59101E68}" type="pres">
      <dgm:prSet presAssocID="{9678EAA2-636E-42FC-9E58-17F6F7193F57}" presName="parBackupNorm" presStyleCnt="0"/>
      <dgm:spPr/>
    </dgm:pt>
    <dgm:pt modelId="{98BD64FD-B91B-4521-8C1E-FAA468F94A18}" type="pres">
      <dgm:prSet presAssocID="{6A6D122C-8DD8-4F4C-A122-003380183143}" presName="parSpace" presStyleCnt="0"/>
      <dgm:spPr/>
    </dgm:pt>
    <dgm:pt modelId="{86A38514-EA3C-4285-817A-7689A22FA57D}" type="pres">
      <dgm:prSet presAssocID="{84CDE3CD-DB61-4032-ABFF-3BBC06E9BD78}" presName="parComposite" presStyleCnt="0"/>
      <dgm:spPr/>
    </dgm:pt>
    <dgm:pt modelId="{A94C937B-A5C2-46E3-9479-F592FE711BAC}" type="pres">
      <dgm:prSet presAssocID="{84CDE3CD-DB61-4032-ABFF-3BBC06E9BD78}" presName="parBigCircle" presStyleLbl="node0" presStyleIdx="1" presStyleCnt="9" custScaleX="120204" custScaleY="69796" custLinFactNeighborX="-5017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B851405-14AF-45B9-9F9A-8C17A31B351B}" type="pres">
      <dgm:prSet presAssocID="{84CDE3CD-DB61-4032-ABFF-3BBC06E9BD78}" presName="parTx" presStyleLbl="revTx" presStyleIdx="1" presStyleCnt="9" custAng="3900000" custLinFactNeighborX="-92532" custLinFactNeighborY="76898"/>
      <dgm:spPr/>
    </dgm:pt>
    <dgm:pt modelId="{E1902DAC-9794-41B5-9284-E842BB97C645}" type="pres">
      <dgm:prSet presAssocID="{84CDE3CD-DB61-4032-ABFF-3BBC06E9BD78}" presName="bSpace" presStyleCnt="0"/>
      <dgm:spPr/>
    </dgm:pt>
    <dgm:pt modelId="{4A06F3F0-B4DD-44EE-9FDB-C5BD062E3582}" type="pres">
      <dgm:prSet presAssocID="{84CDE3CD-DB61-4032-ABFF-3BBC06E9BD78}" presName="parBackupNorm" presStyleCnt="0"/>
      <dgm:spPr/>
    </dgm:pt>
    <dgm:pt modelId="{136EBD67-C4A0-4777-9460-A7EFFDDA40B9}" type="pres">
      <dgm:prSet presAssocID="{A3F10A18-E00D-49E4-8ACD-84F38EBF8E0B}" presName="parSpace" presStyleCnt="0"/>
      <dgm:spPr/>
    </dgm:pt>
    <dgm:pt modelId="{59CAA0C9-7640-41C4-8909-05C072A0FEF3}" type="pres">
      <dgm:prSet presAssocID="{B87BF3B8-456E-4348-9F90-94829E88570C}" presName="parComposite" presStyleCnt="0"/>
      <dgm:spPr/>
    </dgm:pt>
    <dgm:pt modelId="{CD767681-294D-4E8D-BB50-7BAD4523B3FE}" type="pres">
      <dgm:prSet presAssocID="{B87BF3B8-456E-4348-9F90-94829E88570C}" presName="parBigCircle" presStyleLbl="node0" presStyleIdx="2" presStyleCnt="9" custScaleX="120635" custScaleY="69796" custLinFactNeighborX="-41906"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E3477EF4-6065-417D-BB14-09808D03E605}" type="pres">
      <dgm:prSet presAssocID="{B87BF3B8-456E-4348-9F90-94829E88570C}" presName="parTx" presStyleLbl="revTx" presStyleIdx="2" presStyleCnt="9" custAng="3900000" custLinFactNeighborX="-91949" custLinFactNeighborY="76898"/>
      <dgm:spPr/>
    </dgm:pt>
    <dgm:pt modelId="{001B4183-1486-4436-9558-D3E7A7F19770}" type="pres">
      <dgm:prSet presAssocID="{B87BF3B8-456E-4348-9F90-94829E88570C}" presName="bSpace" presStyleCnt="0"/>
      <dgm:spPr/>
    </dgm:pt>
    <dgm:pt modelId="{37B5CBBC-9068-44E1-98B5-47B4AFEA2E65}" type="pres">
      <dgm:prSet presAssocID="{B87BF3B8-456E-4348-9F90-94829E88570C}" presName="parBackupNorm" presStyleCnt="0"/>
      <dgm:spPr/>
    </dgm:pt>
    <dgm:pt modelId="{6B8D34D5-10D4-4857-938F-E62C8409E1F5}" type="pres">
      <dgm:prSet presAssocID="{07E3F193-0E0F-44DB-A507-A04165554AEB}" presName="parSpace" presStyleCnt="0"/>
      <dgm:spPr/>
    </dgm:pt>
    <dgm:pt modelId="{D81B92D5-13F8-4B62-8E4E-B617DE172759}" type="pres">
      <dgm:prSet presAssocID="{93530E77-5B3B-4A40-A70B-21DE300313B9}" presName="parComposite" presStyleCnt="0"/>
      <dgm:spPr/>
    </dgm:pt>
    <dgm:pt modelId="{D50DA0FA-CEE7-43CE-A33B-E4B2FD9BBBB7}" type="pres">
      <dgm:prSet presAssocID="{93530E77-5B3B-4A40-A70B-21DE300313B9}" presName="parBigCircle" presStyleLbl="node0" presStyleIdx="3" presStyleCnt="9" custScaleX="142177" custScaleY="69796" custLinFactNeighborX="-3266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299B00B1-912C-433F-A1C6-242677B07D05}" type="pres">
      <dgm:prSet presAssocID="{93530E77-5B3B-4A40-A70B-21DE300313B9}" presName="parTx" presStyleLbl="revTx" presStyleIdx="3" presStyleCnt="9" custAng="3900000" custLinFactNeighborX="-76659" custLinFactNeighborY="76606"/>
      <dgm:spPr/>
    </dgm:pt>
    <dgm:pt modelId="{76258331-2136-4AF8-8D2C-447FF2A48C5A}" type="pres">
      <dgm:prSet presAssocID="{93530E77-5B3B-4A40-A70B-21DE300313B9}" presName="bSpace" presStyleCnt="0"/>
      <dgm:spPr/>
    </dgm:pt>
    <dgm:pt modelId="{4254A62F-71B3-46B0-B697-3B14FAFFDE62}" type="pres">
      <dgm:prSet presAssocID="{93530E77-5B3B-4A40-A70B-21DE300313B9}" presName="parBackupNorm" presStyleCnt="0"/>
      <dgm:spPr/>
    </dgm:pt>
    <dgm:pt modelId="{93D93B90-BB69-42B9-ADD7-4C84590F13F9}" type="pres">
      <dgm:prSet presAssocID="{884081D6-D546-4929-98C0-FEDDBE3FD189}" presName="parSpace" presStyleCnt="0"/>
      <dgm:spPr/>
    </dgm:pt>
    <dgm:pt modelId="{697D66DB-681F-475B-890D-415665AC2105}" type="pres">
      <dgm:prSet presAssocID="{7B2204B8-1612-4F5B-BBBD-3EECB4F58041}" presName="parComposite" presStyleCnt="0"/>
      <dgm:spPr/>
    </dgm:pt>
    <dgm:pt modelId="{8C09EBE1-4796-4641-B3BE-D9CE5E846871}" type="pres">
      <dgm:prSet presAssocID="{7B2204B8-1612-4F5B-BBBD-3EECB4F58041}" presName="parBigCircle" presStyleLbl="node0" presStyleIdx="4" presStyleCnt="9" custScaleX="142168" custScaleY="70178" custLinFactNeighborX="-10493" custLinFactNeighborY="4554">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3EFA2F2E-551A-478F-9269-C2B87F11EC0C}" type="pres">
      <dgm:prSet presAssocID="{7B2204B8-1612-4F5B-BBBD-3EECB4F58041}" presName="parTx" presStyleLbl="revTx" presStyleIdx="4" presStyleCnt="9" custAng="3900000" custLinFactNeighborX="-55907" custLinFactNeighborY="76606"/>
      <dgm:spPr/>
    </dgm:pt>
    <dgm:pt modelId="{DF6E8FC2-4B34-495E-9AE4-280DF469D00F}" type="pres">
      <dgm:prSet presAssocID="{7B2204B8-1612-4F5B-BBBD-3EECB4F58041}" presName="bSpace" presStyleCnt="0"/>
      <dgm:spPr/>
    </dgm:pt>
    <dgm:pt modelId="{025EE52B-7ADB-414C-A2DB-E8D9E334546B}" type="pres">
      <dgm:prSet presAssocID="{7B2204B8-1612-4F5B-BBBD-3EECB4F58041}" presName="parBackupNorm" presStyleCnt="0"/>
      <dgm:spPr/>
    </dgm:pt>
    <dgm:pt modelId="{1697C1E4-2B5D-4AE3-A474-46E2054EAC54}" type="pres">
      <dgm:prSet presAssocID="{A1FFE6FA-04C4-4D95-8843-44D37B936F2D}" presName="parSpace" presStyleCnt="0"/>
      <dgm:spPr/>
    </dgm:pt>
    <dgm:pt modelId="{2BCF1CBA-45F2-477C-862D-B22949CA0818}" type="pres">
      <dgm:prSet presAssocID="{4B12A0A5-DBAF-497C-B5C1-AA97EABA4952}" presName="parComposite" presStyleCnt="0"/>
      <dgm:spPr/>
    </dgm:pt>
    <dgm:pt modelId="{2B1DCF1F-F7DD-4074-A090-3E9710692C99}" type="pres">
      <dgm:prSet presAssocID="{4B12A0A5-DBAF-497C-B5C1-AA97EABA4952}" presName="parBigCircle" presStyleLbl="node0" presStyleIdx="5" presStyleCnt="9" custScaleX="142177" custScaleY="69796" custLinFactNeighborX="1166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C431C992-28D1-41BC-ADAD-6B0344456E83}" type="pres">
      <dgm:prSet presAssocID="{4B12A0A5-DBAF-497C-B5C1-AA97EABA4952}" presName="parTx" presStyleLbl="revTx" presStyleIdx="5" presStyleCnt="9" custAng="3900000" custLinFactNeighborX="-35160" custLinFactNeighborY="76897"/>
      <dgm:spPr/>
    </dgm:pt>
    <dgm:pt modelId="{E4DB70CB-C082-432E-BFAA-F4FBAE9717B1}" type="pres">
      <dgm:prSet presAssocID="{4B12A0A5-DBAF-497C-B5C1-AA97EABA4952}" presName="bSpace" presStyleCnt="0"/>
      <dgm:spPr/>
    </dgm:pt>
    <dgm:pt modelId="{CAB1DD3F-89A9-4591-97AE-53E8CE001452}" type="pres">
      <dgm:prSet presAssocID="{4B12A0A5-DBAF-497C-B5C1-AA97EABA4952}" presName="parBackupNorm" presStyleCnt="0"/>
      <dgm:spPr/>
    </dgm:pt>
    <dgm:pt modelId="{2E547374-728C-41F3-AAFB-6A7E6BC89677}" type="pres">
      <dgm:prSet presAssocID="{1CF1BEDA-A8B5-43C1-A61A-07F840BF2BA6}" presName="parSpace" presStyleCnt="0"/>
      <dgm:spPr/>
    </dgm:pt>
    <dgm:pt modelId="{96CD16EC-D99B-47FC-906E-97334F90A715}" type="pres">
      <dgm:prSet presAssocID="{42304B76-EA17-445E-A05C-DDBC5403B7B0}" presName="parComposite" presStyleCnt="0"/>
      <dgm:spPr/>
    </dgm:pt>
    <dgm:pt modelId="{63149E2F-E950-4674-B246-DECCF26DD7F5}" type="pres">
      <dgm:prSet presAssocID="{42304B76-EA17-445E-A05C-DDBC5403B7B0}" presName="parBigCircle" presStyleLbl="node0" presStyleIdx="6" presStyleCnt="9" custScaleX="142177" custScaleY="69796" custLinFactNeighborX="33832" custLinFactNeighborY="3556">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DE0F31EE-9D4B-4DF2-95E7-7A6C60C7E3B0}" type="pres">
      <dgm:prSet presAssocID="{42304B76-EA17-445E-A05C-DDBC5403B7B0}" presName="parTx" presStyleLbl="revTx" presStyleIdx="6" presStyleCnt="9" custAng="3900000" custScaleX="100261" custLinFactNeighborX="-14326" custLinFactNeighborY="73330"/>
      <dgm:spPr/>
    </dgm:pt>
    <dgm:pt modelId="{57AD04F0-58C2-4787-BC9C-3874D569C89E}" type="pres">
      <dgm:prSet presAssocID="{42304B76-EA17-445E-A05C-DDBC5403B7B0}" presName="bSpace" presStyleCnt="0"/>
      <dgm:spPr/>
    </dgm:pt>
    <dgm:pt modelId="{C7786E22-6542-4514-BC11-75D35F6DCC74}" type="pres">
      <dgm:prSet presAssocID="{42304B76-EA17-445E-A05C-DDBC5403B7B0}" presName="parBackupNorm" presStyleCnt="0"/>
      <dgm:spPr/>
    </dgm:pt>
    <dgm:pt modelId="{E16CA753-88EF-4D31-94AF-7F0DB77143C7}" type="pres">
      <dgm:prSet presAssocID="{91DACC3F-CFFE-435D-A7F8-2AE4EB19C139}" presName="parSpace" presStyleCnt="0"/>
      <dgm:spPr/>
    </dgm:pt>
    <dgm:pt modelId="{34504528-9CDA-493F-BA48-319CB228357D}" type="pres">
      <dgm:prSet presAssocID="{C7217095-1397-49C6-83D3-659942F9E638}" presName="parComposite" presStyleCnt="0"/>
      <dgm:spPr/>
    </dgm:pt>
    <dgm:pt modelId="{51760D33-6E02-4B95-A314-A168B106BA24}" type="pres">
      <dgm:prSet presAssocID="{C7217095-1397-49C6-83D3-659942F9E638}" presName="parBigCircle" presStyleLbl="node0" presStyleIdx="7" presStyleCnt="9" custScaleX="142177" custScaleY="69796" custLinFactNeighborX="55858" custLinFactNeighborY="3556"/>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ABE4870C-1C83-400A-A98B-0010FD8DC69E}" type="pres">
      <dgm:prSet presAssocID="{C7217095-1397-49C6-83D3-659942F9E638}" presName="parTx" presStyleLbl="revTx" presStyleIdx="7" presStyleCnt="9" custAng="3900000" custScaleX="100261" custLinFactNeighborX="6291" custLinFactNeighborY="76464"/>
      <dgm:spPr/>
    </dgm:pt>
    <dgm:pt modelId="{21F23A1D-9DF6-4AE4-92B0-2B98CCED7F6A}" type="pres">
      <dgm:prSet presAssocID="{C7217095-1397-49C6-83D3-659942F9E638}" presName="bSpace" presStyleCnt="0"/>
      <dgm:spPr/>
    </dgm:pt>
    <dgm:pt modelId="{11C6BEBC-1CE7-4657-BE12-67F8D7063370}" type="pres">
      <dgm:prSet presAssocID="{C7217095-1397-49C6-83D3-659942F9E638}" presName="parBackupNorm" presStyleCnt="0"/>
      <dgm:spPr/>
    </dgm:pt>
    <dgm:pt modelId="{2785CA03-4413-4D04-9FA5-6809F5F17034}" type="pres">
      <dgm:prSet presAssocID="{160D6B5B-ADC8-43B6-AB4A-E4299734C6C0}" presName="parSpace" presStyleCnt="0"/>
      <dgm:spPr/>
    </dgm:pt>
    <dgm:pt modelId="{39359454-A102-4C2B-B002-D900379D2C80}" type="pres">
      <dgm:prSet presAssocID="{615D1583-F6CE-4BEE-A876-65FFE73F0913}" presName="parComposite" presStyleCnt="0"/>
      <dgm:spPr/>
    </dgm:pt>
    <dgm:pt modelId="{E1782A1B-A0C1-4FE8-9E74-FC0AD5B50C30}" type="pres">
      <dgm:prSet presAssocID="{615D1583-F6CE-4BEE-A876-65FFE73F0913}" presName="parBigCircle" presStyleLbl="node0" presStyleIdx="8" presStyleCnt="9" custScaleX="120204" custScaleY="69796" custLinFactNeighborX="78314" custLinFactNeighborY="4363"/>
      <dgm:spPr>
        <a:prstGeom prst="flowChartTerminator">
          <a:avLst/>
        </a:prstGeom>
        <a:solidFill>
          <a:schemeClr val="accent5">
            <a:lumMod val="50000"/>
          </a:schemeClr>
        </a:solidFill>
        <a:ln>
          <a:solidFill>
            <a:srgbClr val="FFC000"/>
          </a:solidFill>
        </a:ln>
      </dgm:spPr>
    </dgm:pt>
    <dgm:pt modelId="{FD1D25BF-2F31-4B02-AC4C-C662A4BB1994}" type="pres">
      <dgm:prSet presAssocID="{615D1583-F6CE-4BEE-A876-65FFE73F0913}" presName="parTx" presStyleLbl="revTx" presStyleIdx="8" presStyleCnt="9" custAng="3900000" custScaleX="90619" custLinFactNeighborX="27906" custLinFactNeighborY="77854"/>
      <dgm:spPr/>
    </dgm:pt>
    <dgm:pt modelId="{5D491F70-0566-4D56-8F23-CE08FCE29234}" type="pres">
      <dgm:prSet presAssocID="{615D1583-F6CE-4BEE-A876-65FFE73F0913}" presName="bSpace" presStyleCnt="0"/>
      <dgm:spPr/>
    </dgm:pt>
    <dgm:pt modelId="{3D04A67C-64BB-4053-BD57-2F8200104452}" type="pres">
      <dgm:prSet presAssocID="{615D1583-F6CE-4BEE-A876-65FFE73F0913}" presName="parBackupNorm" presStyleCnt="0"/>
      <dgm:spPr/>
    </dgm:pt>
    <dgm:pt modelId="{8CC087D8-9ECA-4645-8BBC-F68D8CEF5EDB}" type="pres">
      <dgm:prSet presAssocID="{D8B09496-A3C0-4271-82B5-0FBEE25D3834}" presName="parSpace" presStyleCnt="0"/>
      <dgm:spPr/>
    </dgm:pt>
  </dgm:ptLst>
  <dgm:cxnLst>
    <dgm:cxn modelId="{F0E12317-5DFF-4636-83C8-86E43EBF620D}" srcId="{7476AB1B-ADEB-4D04-A1ED-AED3F9C74940}" destId="{9678EAA2-636E-42FC-9E58-17F6F7193F57}" srcOrd="0" destOrd="0" parTransId="{9FA13F4A-3A69-4C3A-9381-D99161708BC2}" sibTransId="{6A6D122C-8DD8-4F4C-A122-003380183143}"/>
    <dgm:cxn modelId="{B6DC6617-A783-486B-812D-9A3DA0F335CC}" type="presOf" srcId="{93530E77-5B3B-4A40-A70B-21DE300313B9}" destId="{299B00B1-912C-433F-A1C6-242677B07D05}" srcOrd="0" destOrd="0" presId="urn:microsoft.com/office/officeart/2008/layout/CircleAccentTimeline"/>
    <dgm:cxn modelId="{6F469D17-176A-440D-A97D-33714C1B2B36}" type="presOf" srcId="{42304B76-EA17-445E-A05C-DDBC5403B7B0}" destId="{DE0F31EE-9D4B-4DF2-95E7-7A6C60C7E3B0}" srcOrd="0" destOrd="0" presId="urn:microsoft.com/office/officeart/2008/layout/CircleAccentTimeline"/>
    <dgm:cxn modelId="{85EDF51F-94AF-45D2-BEBE-D3BCCA1F0D4D}" srcId="{7476AB1B-ADEB-4D04-A1ED-AED3F9C74940}" destId="{C7217095-1397-49C6-83D3-659942F9E638}" srcOrd="7" destOrd="0" parTransId="{6A69589B-6355-428E-9CCB-7052297FD5B1}" sibTransId="{160D6B5B-ADC8-43B6-AB4A-E4299734C6C0}"/>
    <dgm:cxn modelId="{F0587820-626B-4ECC-AE95-87686A5E94B3}" type="presOf" srcId="{615D1583-F6CE-4BEE-A876-65FFE73F0913}" destId="{FD1D25BF-2F31-4B02-AC4C-C662A4BB1994}" srcOrd="0" destOrd="0" presId="urn:microsoft.com/office/officeart/2008/layout/CircleAccentTimeline"/>
    <dgm:cxn modelId="{6A56482A-9221-47E9-A180-139592F080A9}" type="presOf" srcId="{B87BF3B8-456E-4348-9F90-94829E88570C}" destId="{E3477EF4-6065-417D-BB14-09808D03E605}" srcOrd="0" destOrd="0" presId="urn:microsoft.com/office/officeart/2008/layout/CircleAccentTimeline"/>
    <dgm:cxn modelId="{4858123D-9AF4-419B-B55B-0DD2CC2F7A6F}" type="presOf" srcId="{7476AB1B-ADEB-4D04-A1ED-AED3F9C74940}" destId="{ECBD13A6-E2F3-4C36-820E-6EC92A61F64D}" srcOrd="0" destOrd="0" presId="urn:microsoft.com/office/officeart/2008/layout/CircleAccentTimeline"/>
    <dgm:cxn modelId="{EC610770-37D1-41DC-B449-84C344158B38}" type="presOf" srcId="{9678EAA2-636E-42FC-9E58-17F6F7193F57}" destId="{085A1750-E0FC-4F4C-A6C5-B35CE71278CE}" srcOrd="0" destOrd="0" presId="urn:microsoft.com/office/officeart/2008/layout/CircleAccentTimeline"/>
    <dgm:cxn modelId="{E4E6FE82-6F87-4AD8-863D-272878458DCE}" type="presOf" srcId="{4B12A0A5-DBAF-497C-B5C1-AA97EABA4952}" destId="{C431C992-28D1-41BC-ADAD-6B0344456E83}" srcOrd="0" destOrd="0" presId="urn:microsoft.com/office/officeart/2008/layout/CircleAccentTimeline"/>
    <dgm:cxn modelId="{4AF13291-5A6E-4451-9EF0-E6E40F840F5A}" srcId="{7476AB1B-ADEB-4D04-A1ED-AED3F9C74940}" destId="{615D1583-F6CE-4BEE-A876-65FFE73F0913}" srcOrd="8" destOrd="0" parTransId="{B0599FEA-BD51-46CF-9FCD-D8CF7CE10DFE}" sibTransId="{D8B09496-A3C0-4271-82B5-0FBEE25D3834}"/>
    <dgm:cxn modelId="{C92C8A9E-6C08-4DA8-B3A2-8F68ABB035A1}" srcId="{7476AB1B-ADEB-4D04-A1ED-AED3F9C74940}" destId="{42304B76-EA17-445E-A05C-DDBC5403B7B0}" srcOrd="6" destOrd="0" parTransId="{A8EDCE89-4742-40AA-86C2-A32061B41F15}" sibTransId="{91DACC3F-CFFE-435D-A7F8-2AE4EB19C139}"/>
    <dgm:cxn modelId="{63A79F9E-D1D0-4BC5-978B-F42E8D830BE5}" type="presOf" srcId="{C7217095-1397-49C6-83D3-659942F9E638}" destId="{ABE4870C-1C83-400A-A98B-0010FD8DC69E}" srcOrd="0" destOrd="0" presId="urn:microsoft.com/office/officeart/2008/layout/CircleAccentTimeline"/>
    <dgm:cxn modelId="{69DF74B0-62FD-4477-874F-89D37A6ECC33}" type="presOf" srcId="{84CDE3CD-DB61-4032-ABFF-3BBC06E9BD78}" destId="{CB851405-14AF-45B9-9F9A-8C17A31B351B}" srcOrd="0" destOrd="0" presId="urn:microsoft.com/office/officeart/2008/layout/CircleAccentTimeline"/>
    <dgm:cxn modelId="{D67495BF-902C-42AA-B849-69B559C2C64C}" type="presOf" srcId="{7B2204B8-1612-4F5B-BBBD-3EECB4F58041}" destId="{3EFA2F2E-551A-478F-9269-C2B87F11EC0C}" srcOrd="0" destOrd="0" presId="urn:microsoft.com/office/officeart/2008/layout/CircleAccentTimeline"/>
    <dgm:cxn modelId="{1ECA9FCD-6275-4959-B7BF-7C643F1F6FDC}" srcId="{7476AB1B-ADEB-4D04-A1ED-AED3F9C74940}" destId="{93530E77-5B3B-4A40-A70B-21DE300313B9}" srcOrd="3" destOrd="0" parTransId="{D322BA40-84B1-4AEC-A117-3BDCB251C7FA}" sibTransId="{884081D6-D546-4929-98C0-FEDDBE3FD189}"/>
    <dgm:cxn modelId="{DE546ED5-DD78-4FA7-9A60-37BFB95FC239}" srcId="{7476AB1B-ADEB-4D04-A1ED-AED3F9C74940}" destId="{7B2204B8-1612-4F5B-BBBD-3EECB4F58041}" srcOrd="4" destOrd="0" parTransId="{BEC4C20B-CA23-454B-814E-DE31B05646EC}" sibTransId="{A1FFE6FA-04C4-4D95-8843-44D37B936F2D}"/>
    <dgm:cxn modelId="{6D25E1E5-EB10-4B25-9B27-8219C55040B4}" srcId="{7476AB1B-ADEB-4D04-A1ED-AED3F9C74940}" destId="{4B12A0A5-DBAF-497C-B5C1-AA97EABA4952}" srcOrd="5" destOrd="0" parTransId="{0807F71E-6EAC-47F9-9E92-0200F4DF248C}" sibTransId="{1CF1BEDA-A8B5-43C1-A61A-07F840BF2BA6}"/>
    <dgm:cxn modelId="{80344CFA-E8DE-4033-8C2D-CA2A247D0E2B}" srcId="{7476AB1B-ADEB-4D04-A1ED-AED3F9C74940}" destId="{B87BF3B8-456E-4348-9F90-94829E88570C}" srcOrd="2" destOrd="0" parTransId="{1E7D5F20-D3A2-4436-8073-1F859C2A8F9E}" sibTransId="{07E3F193-0E0F-44DB-A507-A04165554AEB}"/>
    <dgm:cxn modelId="{E57598FB-979B-4E29-AE87-2A4888B544B8}" srcId="{7476AB1B-ADEB-4D04-A1ED-AED3F9C74940}" destId="{84CDE3CD-DB61-4032-ABFF-3BBC06E9BD78}" srcOrd="1" destOrd="0" parTransId="{FC9E0E15-8A7F-4BAF-8878-968D2CD198F5}" sibTransId="{A3F10A18-E00D-49E4-8ACD-84F38EBF8E0B}"/>
    <dgm:cxn modelId="{B58A94CE-58A7-4B29-A87C-BF56FE591042}" type="presParOf" srcId="{ECBD13A6-E2F3-4C36-820E-6EC92A61F64D}" destId="{8C96ACBA-9020-445C-9979-61D65947B597}" srcOrd="0" destOrd="0" presId="urn:microsoft.com/office/officeart/2008/layout/CircleAccentTimeline"/>
    <dgm:cxn modelId="{A92FD8E4-8755-42E1-8DE0-2DB1B86269CB}" type="presParOf" srcId="{8C96ACBA-9020-445C-9979-61D65947B597}" destId="{1398AB53-2D2C-463D-96C7-35F3563294DC}" srcOrd="0" destOrd="0" presId="urn:microsoft.com/office/officeart/2008/layout/CircleAccentTimeline"/>
    <dgm:cxn modelId="{CFE5EEB1-275F-41B4-861D-CDE3D58287DE}" type="presParOf" srcId="{8C96ACBA-9020-445C-9979-61D65947B597}" destId="{085A1750-E0FC-4F4C-A6C5-B35CE71278CE}" srcOrd="1" destOrd="0" presId="urn:microsoft.com/office/officeart/2008/layout/CircleAccentTimeline"/>
    <dgm:cxn modelId="{29FEFDBF-E64D-4B8B-BB13-6BF8046F2F68}" type="presParOf" srcId="{8C96ACBA-9020-445C-9979-61D65947B597}" destId="{3DD0F2B4-D1CA-4E99-AEE5-DEFB3FB999A2}" srcOrd="2" destOrd="0" presId="urn:microsoft.com/office/officeart/2008/layout/CircleAccentTimeline"/>
    <dgm:cxn modelId="{74F89D5F-0D91-476A-A741-14489943CA55}" type="presParOf" srcId="{ECBD13A6-E2F3-4C36-820E-6EC92A61F64D}" destId="{848CC87A-654B-4915-AD46-5CCD59101E68}" srcOrd="1" destOrd="0" presId="urn:microsoft.com/office/officeart/2008/layout/CircleAccentTimeline"/>
    <dgm:cxn modelId="{1783160F-76C9-454F-8D70-55C7DFF750E9}" type="presParOf" srcId="{ECBD13A6-E2F3-4C36-820E-6EC92A61F64D}" destId="{98BD64FD-B91B-4521-8C1E-FAA468F94A18}" srcOrd="2" destOrd="0" presId="urn:microsoft.com/office/officeart/2008/layout/CircleAccentTimeline"/>
    <dgm:cxn modelId="{91F264ED-C269-418C-9641-19E5991FA81C}" type="presParOf" srcId="{ECBD13A6-E2F3-4C36-820E-6EC92A61F64D}" destId="{86A38514-EA3C-4285-817A-7689A22FA57D}" srcOrd="3" destOrd="0" presId="urn:microsoft.com/office/officeart/2008/layout/CircleAccentTimeline"/>
    <dgm:cxn modelId="{A1D63D63-FF12-4D93-9869-98F878A2F866}" type="presParOf" srcId="{86A38514-EA3C-4285-817A-7689A22FA57D}" destId="{A94C937B-A5C2-46E3-9479-F592FE711BAC}" srcOrd="0" destOrd="0" presId="urn:microsoft.com/office/officeart/2008/layout/CircleAccentTimeline"/>
    <dgm:cxn modelId="{A2627E6A-2BAB-4743-803B-88D3EEA1C7E8}" type="presParOf" srcId="{86A38514-EA3C-4285-817A-7689A22FA57D}" destId="{CB851405-14AF-45B9-9F9A-8C17A31B351B}" srcOrd="1" destOrd="0" presId="urn:microsoft.com/office/officeart/2008/layout/CircleAccentTimeline"/>
    <dgm:cxn modelId="{3CA97740-8E2D-4F7D-A28D-6178DCDAA30C}" type="presParOf" srcId="{86A38514-EA3C-4285-817A-7689A22FA57D}" destId="{E1902DAC-9794-41B5-9284-E842BB97C645}" srcOrd="2" destOrd="0" presId="urn:microsoft.com/office/officeart/2008/layout/CircleAccentTimeline"/>
    <dgm:cxn modelId="{8E366096-073E-4B85-8BDE-4E38F3989E90}" type="presParOf" srcId="{ECBD13A6-E2F3-4C36-820E-6EC92A61F64D}" destId="{4A06F3F0-B4DD-44EE-9FDB-C5BD062E3582}" srcOrd="4" destOrd="0" presId="urn:microsoft.com/office/officeart/2008/layout/CircleAccentTimeline"/>
    <dgm:cxn modelId="{D5524A13-C016-480D-910B-F3CD26F628E1}" type="presParOf" srcId="{ECBD13A6-E2F3-4C36-820E-6EC92A61F64D}" destId="{136EBD67-C4A0-4777-9460-A7EFFDDA40B9}" srcOrd="5" destOrd="0" presId="urn:microsoft.com/office/officeart/2008/layout/CircleAccentTimeline"/>
    <dgm:cxn modelId="{30C67B0B-F664-4BF8-8FB3-5B5B54D6F177}" type="presParOf" srcId="{ECBD13A6-E2F3-4C36-820E-6EC92A61F64D}" destId="{59CAA0C9-7640-41C4-8909-05C072A0FEF3}" srcOrd="6" destOrd="0" presId="urn:microsoft.com/office/officeart/2008/layout/CircleAccentTimeline"/>
    <dgm:cxn modelId="{49DBD167-5CD6-4DBC-9C98-2DB690D6236A}" type="presParOf" srcId="{59CAA0C9-7640-41C4-8909-05C072A0FEF3}" destId="{CD767681-294D-4E8D-BB50-7BAD4523B3FE}" srcOrd="0" destOrd="0" presId="urn:microsoft.com/office/officeart/2008/layout/CircleAccentTimeline"/>
    <dgm:cxn modelId="{10A4BDB7-9972-49EC-B6E7-18C4351565A3}" type="presParOf" srcId="{59CAA0C9-7640-41C4-8909-05C072A0FEF3}" destId="{E3477EF4-6065-417D-BB14-09808D03E605}" srcOrd="1" destOrd="0" presId="urn:microsoft.com/office/officeart/2008/layout/CircleAccentTimeline"/>
    <dgm:cxn modelId="{6F4A6BEC-5B64-49EF-A674-CC8385947C6E}" type="presParOf" srcId="{59CAA0C9-7640-41C4-8909-05C072A0FEF3}" destId="{001B4183-1486-4436-9558-D3E7A7F19770}" srcOrd="2" destOrd="0" presId="urn:microsoft.com/office/officeart/2008/layout/CircleAccentTimeline"/>
    <dgm:cxn modelId="{FD2B3C97-ED89-4043-999A-3C189F9AFDB5}" type="presParOf" srcId="{ECBD13A6-E2F3-4C36-820E-6EC92A61F64D}" destId="{37B5CBBC-9068-44E1-98B5-47B4AFEA2E65}" srcOrd="7" destOrd="0" presId="urn:microsoft.com/office/officeart/2008/layout/CircleAccentTimeline"/>
    <dgm:cxn modelId="{CE3DDC83-4D84-4409-B11F-BA45BD2677CE}" type="presParOf" srcId="{ECBD13A6-E2F3-4C36-820E-6EC92A61F64D}" destId="{6B8D34D5-10D4-4857-938F-E62C8409E1F5}" srcOrd="8" destOrd="0" presId="urn:microsoft.com/office/officeart/2008/layout/CircleAccentTimeline"/>
    <dgm:cxn modelId="{720368B5-D678-4E09-BCF6-A87D53E09FC1}" type="presParOf" srcId="{ECBD13A6-E2F3-4C36-820E-6EC92A61F64D}" destId="{D81B92D5-13F8-4B62-8E4E-B617DE172759}" srcOrd="9" destOrd="0" presId="urn:microsoft.com/office/officeart/2008/layout/CircleAccentTimeline"/>
    <dgm:cxn modelId="{5E9108AC-79A9-40F6-AD0D-24DBFB9FD977}" type="presParOf" srcId="{D81B92D5-13F8-4B62-8E4E-B617DE172759}" destId="{D50DA0FA-CEE7-43CE-A33B-E4B2FD9BBBB7}" srcOrd="0" destOrd="0" presId="urn:microsoft.com/office/officeart/2008/layout/CircleAccentTimeline"/>
    <dgm:cxn modelId="{E98584FC-DA85-4616-8DE0-1C9A9B9EB63F}" type="presParOf" srcId="{D81B92D5-13F8-4B62-8E4E-B617DE172759}" destId="{299B00B1-912C-433F-A1C6-242677B07D05}" srcOrd="1" destOrd="0" presId="urn:microsoft.com/office/officeart/2008/layout/CircleAccentTimeline"/>
    <dgm:cxn modelId="{116F218D-7A3C-472B-A2AB-0C9CD52D6FF7}" type="presParOf" srcId="{D81B92D5-13F8-4B62-8E4E-B617DE172759}" destId="{76258331-2136-4AF8-8D2C-447FF2A48C5A}" srcOrd="2" destOrd="0" presId="urn:microsoft.com/office/officeart/2008/layout/CircleAccentTimeline"/>
    <dgm:cxn modelId="{BD01FB46-DE02-460E-8046-AEBAF13BE2DF}" type="presParOf" srcId="{ECBD13A6-E2F3-4C36-820E-6EC92A61F64D}" destId="{4254A62F-71B3-46B0-B697-3B14FAFFDE62}" srcOrd="10" destOrd="0" presId="urn:microsoft.com/office/officeart/2008/layout/CircleAccentTimeline"/>
    <dgm:cxn modelId="{F4557A96-B3DE-4695-A219-5C6C0C65BE87}" type="presParOf" srcId="{ECBD13A6-E2F3-4C36-820E-6EC92A61F64D}" destId="{93D93B90-BB69-42B9-ADD7-4C84590F13F9}" srcOrd="11" destOrd="0" presId="urn:microsoft.com/office/officeart/2008/layout/CircleAccentTimeline"/>
    <dgm:cxn modelId="{EFA639B4-6D2F-4383-9D12-4009DE2001F7}" type="presParOf" srcId="{ECBD13A6-E2F3-4C36-820E-6EC92A61F64D}" destId="{697D66DB-681F-475B-890D-415665AC2105}" srcOrd="12" destOrd="0" presId="urn:microsoft.com/office/officeart/2008/layout/CircleAccentTimeline"/>
    <dgm:cxn modelId="{962EE588-65FF-4606-A225-E833E972F318}" type="presParOf" srcId="{697D66DB-681F-475B-890D-415665AC2105}" destId="{8C09EBE1-4796-4641-B3BE-D9CE5E846871}" srcOrd="0" destOrd="0" presId="urn:microsoft.com/office/officeart/2008/layout/CircleAccentTimeline"/>
    <dgm:cxn modelId="{811ADE74-F677-4941-9F30-CA28D59E8CF5}" type="presParOf" srcId="{697D66DB-681F-475B-890D-415665AC2105}" destId="{3EFA2F2E-551A-478F-9269-C2B87F11EC0C}" srcOrd="1" destOrd="0" presId="urn:microsoft.com/office/officeart/2008/layout/CircleAccentTimeline"/>
    <dgm:cxn modelId="{F699ADF9-32D8-4BCE-A857-0EA8987444FC}" type="presParOf" srcId="{697D66DB-681F-475B-890D-415665AC2105}" destId="{DF6E8FC2-4B34-495E-9AE4-280DF469D00F}" srcOrd="2" destOrd="0" presId="urn:microsoft.com/office/officeart/2008/layout/CircleAccentTimeline"/>
    <dgm:cxn modelId="{E78090AE-49E1-4416-8E5A-79A3215EC662}" type="presParOf" srcId="{ECBD13A6-E2F3-4C36-820E-6EC92A61F64D}" destId="{025EE52B-7ADB-414C-A2DB-E8D9E334546B}" srcOrd="13" destOrd="0" presId="urn:microsoft.com/office/officeart/2008/layout/CircleAccentTimeline"/>
    <dgm:cxn modelId="{CC6EDD6B-C908-4BCF-A232-CE8BBA6F1545}" type="presParOf" srcId="{ECBD13A6-E2F3-4C36-820E-6EC92A61F64D}" destId="{1697C1E4-2B5D-4AE3-A474-46E2054EAC54}" srcOrd="14" destOrd="0" presId="urn:microsoft.com/office/officeart/2008/layout/CircleAccentTimeline"/>
    <dgm:cxn modelId="{86BB5869-F5A0-4939-B8E0-1AC04E00C3D3}" type="presParOf" srcId="{ECBD13A6-E2F3-4C36-820E-6EC92A61F64D}" destId="{2BCF1CBA-45F2-477C-862D-B22949CA0818}" srcOrd="15" destOrd="0" presId="urn:microsoft.com/office/officeart/2008/layout/CircleAccentTimeline"/>
    <dgm:cxn modelId="{F2164592-B784-49A4-B966-B35D6116B655}" type="presParOf" srcId="{2BCF1CBA-45F2-477C-862D-B22949CA0818}" destId="{2B1DCF1F-F7DD-4074-A090-3E9710692C99}" srcOrd="0" destOrd="0" presId="urn:microsoft.com/office/officeart/2008/layout/CircleAccentTimeline"/>
    <dgm:cxn modelId="{AB3FBC5D-2640-465D-BDE2-4FD695CF0B27}" type="presParOf" srcId="{2BCF1CBA-45F2-477C-862D-B22949CA0818}" destId="{C431C992-28D1-41BC-ADAD-6B0344456E83}" srcOrd="1" destOrd="0" presId="urn:microsoft.com/office/officeart/2008/layout/CircleAccentTimeline"/>
    <dgm:cxn modelId="{32C88079-2CC1-4C4B-A6E0-F23F18795AEC}" type="presParOf" srcId="{2BCF1CBA-45F2-477C-862D-B22949CA0818}" destId="{E4DB70CB-C082-432E-BFAA-F4FBAE9717B1}" srcOrd="2" destOrd="0" presId="urn:microsoft.com/office/officeart/2008/layout/CircleAccentTimeline"/>
    <dgm:cxn modelId="{61D7DB0B-5E22-4E2D-87A3-4727216788BA}" type="presParOf" srcId="{ECBD13A6-E2F3-4C36-820E-6EC92A61F64D}" destId="{CAB1DD3F-89A9-4591-97AE-53E8CE001452}" srcOrd="16" destOrd="0" presId="urn:microsoft.com/office/officeart/2008/layout/CircleAccentTimeline"/>
    <dgm:cxn modelId="{47287F79-36CD-4D0D-BE0A-986996102C88}" type="presParOf" srcId="{ECBD13A6-E2F3-4C36-820E-6EC92A61F64D}" destId="{2E547374-728C-41F3-AAFB-6A7E6BC89677}" srcOrd="17" destOrd="0" presId="urn:microsoft.com/office/officeart/2008/layout/CircleAccentTimeline"/>
    <dgm:cxn modelId="{9A1795BE-6991-45B5-8E06-39FE550CA63F}" type="presParOf" srcId="{ECBD13A6-E2F3-4C36-820E-6EC92A61F64D}" destId="{96CD16EC-D99B-47FC-906E-97334F90A715}" srcOrd="18" destOrd="0" presId="urn:microsoft.com/office/officeart/2008/layout/CircleAccentTimeline"/>
    <dgm:cxn modelId="{72C2AE9C-A57E-4696-8425-17411C481345}" type="presParOf" srcId="{96CD16EC-D99B-47FC-906E-97334F90A715}" destId="{63149E2F-E950-4674-B246-DECCF26DD7F5}" srcOrd="0" destOrd="0" presId="urn:microsoft.com/office/officeart/2008/layout/CircleAccentTimeline"/>
    <dgm:cxn modelId="{9807476E-86F5-4FB6-A559-24E8782ECE45}" type="presParOf" srcId="{96CD16EC-D99B-47FC-906E-97334F90A715}" destId="{DE0F31EE-9D4B-4DF2-95E7-7A6C60C7E3B0}" srcOrd="1" destOrd="0" presId="urn:microsoft.com/office/officeart/2008/layout/CircleAccentTimeline"/>
    <dgm:cxn modelId="{5003544E-C836-48C9-BBA0-5596F89E6EFD}" type="presParOf" srcId="{96CD16EC-D99B-47FC-906E-97334F90A715}" destId="{57AD04F0-58C2-4787-BC9C-3874D569C89E}" srcOrd="2" destOrd="0" presId="urn:microsoft.com/office/officeart/2008/layout/CircleAccentTimeline"/>
    <dgm:cxn modelId="{8DBD3358-5A41-46A2-A284-2697D34A9B33}" type="presParOf" srcId="{ECBD13A6-E2F3-4C36-820E-6EC92A61F64D}" destId="{C7786E22-6542-4514-BC11-75D35F6DCC74}" srcOrd="19" destOrd="0" presId="urn:microsoft.com/office/officeart/2008/layout/CircleAccentTimeline"/>
    <dgm:cxn modelId="{FC8FE45A-B678-42C0-8AF5-8C8757310049}" type="presParOf" srcId="{ECBD13A6-E2F3-4C36-820E-6EC92A61F64D}" destId="{E16CA753-88EF-4D31-94AF-7F0DB77143C7}" srcOrd="20" destOrd="0" presId="urn:microsoft.com/office/officeart/2008/layout/CircleAccentTimeline"/>
    <dgm:cxn modelId="{422C7900-1A30-4E47-947D-6FD482203B56}" type="presParOf" srcId="{ECBD13A6-E2F3-4C36-820E-6EC92A61F64D}" destId="{34504528-9CDA-493F-BA48-319CB228357D}" srcOrd="21" destOrd="0" presId="urn:microsoft.com/office/officeart/2008/layout/CircleAccentTimeline"/>
    <dgm:cxn modelId="{1E62A1C8-EBC3-4045-AFB4-23025C832BB7}" type="presParOf" srcId="{34504528-9CDA-493F-BA48-319CB228357D}" destId="{51760D33-6E02-4B95-A314-A168B106BA24}" srcOrd="0" destOrd="0" presId="urn:microsoft.com/office/officeart/2008/layout/CircleAccentTimeline"/>
    <dgm:cxn modelId="{66B4BBCB-8534-408E-9C84-6F2B53DA4E2B}" type="presParOf" srcId="{34504528-9CDA-493F-BA48-319CB228357D}" destId="{ABE4870C-1C83-400A-A98B-0010FD8DC69E}" srcOrd="1" destOrd="0" presId="urn:microsoft.com/office/officeart/2008/layout/CircleAccentTimeline"/>
    <dgm:cxn modelId="{F05827E6-D5FD-4A68-ACDD-D19E85B2ACC0}" type="presParOf" srcId="{34504528-9CDA-493F-BA48-319CB228357D}" destId="{21F23A1D-9DF6-4AE4-92B0-2B98CCED7F6A}" srcOrd="2" destOrd="0" presId="urn:microsoft.com/office/officeart/2008/layout/CircleAccentTimeline"/>
    <dgm:cxn modelId="{1A03781D-07EC-4772-A015-33C6554212D8}" type="presParOf" srcId="{ECBD13A6-E2F3-4C36-820E-6EC92A61F64D}" destId="{11C6BEBC-1CE7-4657-BE12-67F8D7063370}" srcOrd="22" destOrd="0" presId="urn:microsoft.com/office/officeart/2008/layout/CircleAccentTimeline"/>
    <dgm:cxn modelId="{65481E39-B828-4BFF-AFD3-1819A76375A5}" type="presParOf" srcId="{ECBD13A6-E2F3-4C36-820E-6EC92A61F64D}" destId="{2785CA03-4413-4D04-9FA5-6809F5F17034}" srcOrd="23" destOrd="0" presId="urn:microsoft.com/office/officeart/2008/layout/CircleAccentTimeline"/>
    <dgm:cxn modelId="{FB1C5617-8795-40AB-8389-F0F064A828EF}" type="presParOf" srcId="{ECBD13A6-E2F3-4C36-820E-6EC92A61F64D}" destId="{39359454-A102-4C2B-B002-D900379D2C80}" srcOrd="24" destOrd="0" presId="urn:microsoft.com/office/officeart/2008/layout/CircleAccentTimeline"/>
    <dgm:cxn modelId="{1E1220E5-92D2-4A63-BC28-6B6E327A86A0}" type="presParOf" srcId="{39359454-A102-4C2B-B002-D900379D2C80}" destId="{E1782A1B-A0C1-4FE8-9E74-FC0AD5B50C30}" srcOrd="0" destOrd="0" presId="urn:microsoft.com/office/officeart/2008/layout/CircleAccentTimeline"/>
    <dgm:cxn modelId="{9F8F41B8-EB94-4A5C-94FB-4181D0A61EBF}" type="presParOf" srcId="{39359454-A102-4C2B-B002-D900379D2C80}" destId="{FD1D25BF-2F31-4B02-AC4C-C662A4BB1994}" srcOrd="1" destOrd="0" presId="urn:microsoft.com/office/officeart/2008/layout/CircleAccentTimeline"/>
    <dgm:cxn modelId="{C93B58EB-2A7F-462C-AE9A-AB5D66C48B9F}" type="presParOf" srcId="{39359454-A102-4C2B-B002-D900379D2C80}" destId="{5D491F70-0566-4D56-8F23-CE08FCE29234}" srcOrd="2" destOrd="0" presId="urn:microsoft.com/office/officeart/2008/layout/CircleAccentTimeline"/>
    <dgm:cxn modelId="{3486C735-BCC7-4DE9-8518-C0326CFDE925}" type="presParOf" srcId="{ECBD13A6-E2F3-4C36-820E-6EC92A61F64D}" destId="{3D04A67C-64BB-4053-BD57-2F8200104452}" srcOrd="25" destOrd="0" presId="urn:microsoft.com/office/officeart/2008/layout/CircleAccentTimeline"/>
    <dgm:cxn modelId="{9EC5F8E0-0962-4C97-8075-364D6AE1C5DA}" type="presParOf" srcId="{ECBD13A6-E2F3-4C36-820E-6EC92A61F64D}" destId="{8CC087D8-9ECA-4645-8BBC-F68D8CEF5EDB}" srcOrd="26" destOrd="0" presId="urn:microsoft.com/office/officeart/2008/layout/CircleAccentTimeline"/>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476AB1B-ADEB-4D04-A1ED-AED3F9C74940}" type="doc">
      <dgm:prSet loTypeId="urn:microsoft.com/office/officeart/2008/layout/CircleAccentTimeline" loCatId="process" qsTypeId="urn:microsoft.com/office/officeart/2005/8/quickstyle/simple4" qsCatId="simple" csTypeId="urn:microsoft.com/office/officeart/2005/8/colors/accent1_2" csCatId="accent1" phldr="1"/>
      <dgm:spPr/>
      <dgm:t>
        <a:bodyPr/>
        <a:lstStyle/>
        <a:p>
          <a:endParaRPr lang="en-US"/>
        </a:p>
      </dgm:t>
    </dgm:pt>
    <dgm:pt modelId="{9678EAA2-636E-42FC-9E58-17F6F7193F57}">
      <dgm:prSet custT="1"/>
      <dgm:spPr/>
      <dgm:t>
        <a:bodyPr/>
        <a:lstStyle/>
        <a:p>
          <a:pPr algn="ctr" rtl="0"/>
          <a:r>
            <a:rPr lang="en-US" sz="1200" b="1" dirty="0"/>
            <a:t>About Us</a:t>
          </a: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9FA13F4A-3A69-4C3A-9381-D99161708BC2}" type="parTrans" cxnId="{F0E12317-5DFF-4636-83C8-86E43EBF620D}">
      <dgm:prSet/>
      <dgm:spPr/>
      <dgm:t>
        <a:bodyPr/>
        <a:lstStyle/>
        <a:p>
          <a:pPr algn="ctr"/>
          <a:endParaRPr lang="en-US"/>
        </a:p>
      </dgm:t>
    </dgm:pt>
    <dgm:pt modelId="{6A6D122C-8DD8-4F4C-A122-003380183143}" type="sibTrans" cxnId="{F0E12317-5DFF-4636-83C8-86E43EBF620D}">
      <dgm:prSet/>
      <dgm:spPr/>
      <dgm:t>
        <a:bodyPr/>
        <a:lstStyle/>
        <a:p>
          <a:pPr algn="ctr"/>
          <a:endParaRPr lang="en-US"/>
        </a:p>
      </dgm:t>
    </dgm:pt>
    <dgm:pt modelId="{84CDE3CD-DB61-4032-ABFF-3BBC06E9BD78}">
      <dgm:prSet custT="1"/>
      <dgm:spPr/>
      <dgm:t>
        <a:bodyPr/>
        <a:lstStyle/>
        <a:p>
          <a:pPr algn="ctr" rtl="0"/>
          <a:r>
            <a:rPr lang="en-US" sz="1200" b="1" dirty="0"/>
            <a:t>Areas Covered</a:t>
          </a: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FC9E0E15-8A7F-4BAF-8878-968D2CD198F5}" type="parTrans" cxnId="{E57598FB-979B-4E29-AE87-2A4888B544B8}">
      <dgm:prSet/>
      <dgm:spPr/>
      <dgm:t>
        <a:bodyPr/>
        <a:lstStyle/>
        <a:p>
          <a:pPr algn="ctr"/>
          <a:endParaRPr lang="en-US"/>
        </a:p>
      </dgm:t>
    </dgm:pt>
    <dgm:pt modelId="{A3F10A18-E00D-49E4-8ACD-84F38EBF8E0B}" type="sibTrans" cxnId="{E57598FB-979B-4E29-AE87-2A4888B544B8}">
      <dgm:prSet/>
      <dgm:spPr/>
      <dgm:t>
        <a:bodyPr/>
        <a:lstStyle/>
        <a:p>
          <a:pPr algn="ctr"/>
          <a:endParaRPr lang="en-US"/>
        </a:p>
      </dgm:t>
    </dgm:pt>
    <dgm:pt modelId="{B87BF3B8-456E-4348-9F90-94829E88570C}">
      <dgm:prSet custT="1"/>
      <dgm:spPr/>
      <dgm:t>
        <a:bodyPr/>
        <a:lstStyle/>
        <a:p>
          <a:pPr algn="ctr" rtl="0"/>
          <a:r>
            <a:rPr lang="en-US" sz="1200" b="1" dirty="0"/>
            <a:t> Dates</a:t>
          </a: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1E7D5F20-D3A2-4436-8073-1F859C2A8F9E}" type="parTrans" cxnId="{80344CFA-E8DE-4033-8C2D-CA2A247D0E2B}">
      <dgm:prSet/>
      <dgm:spPr/>
      <dgm:t>
        <a:bodyPr/>
        <a:lstStyle/>
        <a:p>
          <a:pPr algn="ctr"/>
          <a:endParaRPr lang="en-US"/>
        </a:p>
      </dgm:t>
    </dgm:pt>
    <dgm:pt modelId="{07E3F193-0E0F-44DB-A507-A04165554AEB}" type="sibTrans" cxnId="{80344CFA-E8DE-4033-8C2D-CA2A247D0E2B}">
      <dgm:prSet/>
      <dgm:spPr/>
      <dgm:t>
        <a:bodyPr/>
        <a:lstStyle/>
        <a:p>
          <a:pPr algn="ctr"/>
          <a:endParaRPr lang="en-US"/>
        </a:p>
      </dgm:t>
    </dgm:pt>
    <dgm:pt modelId="{93530E77-5B3B-4A40-A70B-21DE300313B9}">
      <dgm:prSet custT="1"/>
      <dgm:spPr/>
      <dgm:t>
        <a:bodyPr/>
        <a:lstStyle/>
        <a:p>
          <a:pPr algn="ctr" rtl="0"/>
          <a:r>
            <a:rPr lang="en-US" sz="1200" b="1" dirty="0"/>
            <a:t>Contact Us</a:t>
          </a: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D322BA40-84B1-4AEC-A117-3BDCB251C7FA}" type="parTrans" cxnId="{1ECA9FCD-6275-4959-B7BF-7C643F1F6FDC}">
      <dgm:prSet/>
      <dgm:spPr/>
      <dgm:t>
        <a:bodyPr/>
        <a:lstStyle/>
        <a:p>
          <a:pPr algn="ctr"/>
          <a:endParaRPr lang="en-US"/>
        </a:p>
      </dgm:t>
    </dgm:pt>
    <dgm:pt modelId="{884081D6-D546-4929-98C0-FEDDBE3FD189}" type="sibTrans" cxnId="{1ECA9FCD-6275-4959-B7BF-7C643F1F6FDC}">
      <dgm:prSet/>
      <dgm:spPr/>
      <dgm:t>
        <a:bodyPr/>
        <a:lstStyle/>
        <a:p>
          <a:pPr algn="ctr"/>
          <a:endParaRPr lang="en-US"/>
        </a:p>
      </dgm:t>
    </dgm:pt>
    <dgm:pt modelId="{7B2204B8-1612-4F5B-BBBD-3EECB4F58041}">
      <dgm:prSet custT="1"/>
      <dgm:spPr/>
      <dgm:t>
        <a:bodyPr/>
        <a:lstStyle/>
        <a:p>
          <a:pPr algn="ctr" rtl="0"/>
          <a:r>
            <a:rPr lang="en-US" sz="1200" b="1" dirty="0"/>
            <a:t>Scientific Committee</a:t>
          </a: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BEC4C20B-CA23-454B-814E-DE31B05646EC}" type="parTrans" cxnId="{DE546ED5-DD78-4FA7-9A60-37BFB95FC239}">
      <dgm:prSet/>
      <dgm:spPr/>
      <dgm:t>
        <a:bodyPr/>
        <a:lstStyle/>
        <a:p>
          <a:pPr algn="ctr"/>
          <a:endParaRPr lang="en-US"/>
        </a:p>
      </dgm:t>
    </dgm:pt>
    <dgm:pt modelId="{A1FFE6FA-04C4-4D95-8843-44D37B936F2D}" type="sibTrans" cxnId="{DE546ED5-DD78-4FA7-9A60-37BFB95FC239}">
      <dgm:prSet/>
      <dgm:spPr/>
      <dgm:t>
        <a:bodyPr/>
        <a:lstStyle/>
        <a:p>
          <a:pPr algn="ctr"/>
          <a:endParaRPr lang="en-US"/>
        </a:p>
      </dgm:t>
    </dgm:pt>
    <dgm:pt modelId="{4B12A0A5-DBAF-497C-B5C1-AA97EABA4952}">
      <dgm:prSet custT="1"/>
      <dgm:spPr>
        <a:ln>
          <a:noFill/>
        </a:ln>
      </dgm:spPr>
      <dgm:t>
        <a:bodyPr/>
        <a:lstStyle/>
        <a:p>
          <a:pPr algn="ctr" rtl="0"/>
          <a:r>
            <a:rPr lang="en-US" sz="1200" b="1" dirty="0"/>
            <a:t>Organizing Committee</a:t>
          </a: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0807F71E-6EAC-47F9-9E92-0200F4DF248C}" type="parTrans" cxnId="{6D25E1E5-EB10-4B25-9B27-8219C55040B4}">
      <dgm:prSet/>
      <dgm:spPr/>
      <dgm:t>
        <a:bodyPr/>
        <a:lstStyle/>
        <a:p>
          <a:pPr algn="ctr"/>
          <a:endParaRPr lang="en-US"/>
        </a:p>
      </dgm:t>
    </dgm:pt>
    <dgm:pt modelId="{1CF1BEDA-A8B5-43C1-A61A-07F840BF2BA6}" type="sibTrans" cxnId="{6D25E1E5-EB10-4B25-9B27-8219C55040B4}">
      <dgm:prSet/>
      <dgm:spPr/>
      <dgm:t>
        <a:bodyPr/>
        <a:lstStyle/>
        <a:p>
          <a:pPr algn="ctr"/>
          <a:endParaRPr lang="en-US"/>
        </a:p>
      </dgm:t>
    </dgm:pt>
    <dgm:pt modelId="{42304B76-EA17-445E-A05C-DDBC5403B7B0}">
      <dgm:prSet custT="1"/>
      <dgm:spPr/>
      <dgm:t>
        <a:bodyPr/>
        <a:lstStyle/>
        <a:p>
          <a:pPr algn="ctr" rtl="0"/>
          <a:r>
            <a:rPr lang="en-US" sz="1150" b="1" dirty="0"/>
            <a:t>Participants</a:t>
          </a: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A8EDCE89-4742-40AA-86C2-A32061B41F15}" type="parTrans" cxnId="{C92C8A9E-6C08-4DA8-B3A2-8F68ABB035A1}">
      <dgm:prSet/>
      <dgm:spPr/>
      <dgm:t>
        <a:bodyPr/>
        <a:lstStyle/>
        <a:p>
          <a:pPr algn="ctr"/>
          <a:endParaRPr lang="en-US"/>
        </a:p>
      </dgm:t>
    </dgm:pt>
    <dgm:pt modelId="{91DACC3F-CFFE-435D-A7F8-2AE4EB19C139}" type="sibTrans" cxnId="{C92C8A9E-6C08-4DA8-B3A2-8F68ABB035A1}">
      <dgm:prSet/>
      <dgm:spPr/>
      <dgm:t>
        <a:bodyPr/>
        <a:lstStyle/>
        <a:p>
          <a:pPr algn="ctr"/>
          <a:endParaRPr lang="en-US"/>
        </a:p>
      </dgm:t>
    </dgm:pt>
    <dgm:pt modelId="{C7217095-1397-49C6-83D3-659942F9E638}">
      <dgm:prSet custT="1"/>
      <dgm:spPr/>
      <dgm:t>
        <a:bodyPr/>
        <a:lstStyle/>
        <a:p>
          <a:pPr rtl="0"/>
          <a:r>
            <a:rPr lang="en-US" sz="1150" b="1" dirty="0"/>
            <a:t>Conference </a:t>
          </a:r>
        </a:p>
        <a:p>
          <a:pPr rtl="0"/>
          <a:r>
            <a:rPr lang="en-US" sz="1150" b="1" dirty="0"/>
            <a:t>     Photos</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69589B-6355-428E-9CCB-7052297FD5B1}" type="parTrans" cxnId="{85EDF51F-94AF-45D2-BEBE-D3BCCA1F0D4D}">
      <dgm:prSet/>
      <dgm:spPr/>
      <dgm:t>
        <a:bodyPr/>
        <a:lstStyle/>
        <a:p>
          <a:endParaRPr lang="en-US"/>
        </a:p>
      </dgm:t>
    </dgm:pt>
    <dgm:pt modelId="{160D6B5B-ADC8-43B6-AB4A-E4299734C6C0}" type="sibTrans" cxnId="{85EDF51F-94AF-45D2-BEBE-D3BCCA1F0D4D}">
      <dgm:prSet/>
      <dgm:spPr/>
      <dgm:t>
        <a:bodyPr/>
        <a:lstStyle/>
        <a:p>
          <a:endParaRPr lang="en-US"/>
        </a:p>
      </dgm:t>
    </dgm:pt>
    <dgm:pt modelId="{615D1583-F6CE-4BEE-A876-65FFE73F0913}">
      <dgm:prSet custT="1"/>
      <dgm:spPr/>
      <dgm:t>
        <a:bodyPr/>
        <a:lstStyle/>
        <a:p>
          <a:pPr algn="ctr" rtl="0"/>
          <a:r>
            <a:rPr lang="en-US" sz="1150" b="1" dirty="0"/>
            <a:t>Faculty Video</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B0599FEA-BD51-46CF-9FCD-D8CF7CE10DFE}" type="parTrans" cxnId="{4AF13291-5A6E-4451-9EF0-E6E40F840F5A}">
      <dgm:prSet/>
      <dgm:spPr/>
      <dgm:t>
        <a:bodyPr/>
        <a:lstStyle/>
        <a:p>
          <a:endParaRPr lang="en-US"/>
        </a:p>
      </dgm:t>
    </dgm:pt>
    <dgm:pt modelId="{D8B09496-A3C0-4271-82B5-0FBEE25D3834}" type="sibTrans" cxnId="{4AF13291-5A6E-4451-9EF0-E6E40F840F5A}">
      <dgm:prSet/>
      <dgm:spPr/>
      <dgm:t>
        <a:bodyPr/>
        <a:lstStyle/>
        <a:p>
          <a:endParaRPr lang="en-US"/>
        </a:p>
      </dgm:t>
    </dgm:pt>
    <dgm:pt modelId="{ECBD13A6-E2F3-4C36-820E-6EC92A61F64D}" type="pres">
      <dgm:prSet presAssocID="{7476AB1B-ADEB-4D04-A1ED-AED3F9C74940}" presName="Name0" presStyleCnt="0">
        <dgm:presLayoutVars>
          <dgm:dir/>
        </dgm:presLayoutVars>
      </dgm:prSet>
      <dgm:spPr/>
    </dgm:pt>
    <dgm:pt modelId="{8C96ACBA-9020-445C-9979-61D65947B597}" type="pres">
      <dgm:prSet presAssocID="{9678EAA2-636E-42FC-9E58-17F6F7193F57}" presName="parComposite" presStyleCnt="0"/>
      <dgm:spPr/>
    </dgm:pt>
    <dgm:pt modelId="{1398AB53-2D2C-463D-96C7-35F3563294DC}" type="pres">
      <dgm:prSet presAssocID="{9678EAA2-636E-42FC-9E58-17F6F7193F57}" presName="parBigCircle" presStyleLbl="node0" presStyleIdx="0" presStyleCnt="9" custScaleX="116327" custScaleY="69796" custLinFactNeighborX="-64162" custLinFactNeighborY="4554">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1" action="ppaction://hlinksldjump" tooltip="Home Page"/>
          </dgm14:cNvPr>
        </a:ext>
      </dgm:extLst>
    </dgm:pt>
    <dgm:pt modelId="{085A1750-E0FC-4F4C-A6C5-B35CE71278CE}" type="pres">
      <dgm:prSet presAssocID="{9678EAA2-636E-42FC-9E58-17F6F7193F57}" presName="parTx" presStyleLbl="revTx" presStyleIdx="0" presStyleCnt="9" custAng="3900000" custScaleX="85267" custLinFactX="-8481" custLinFactNeighborX="-100000" custLinFactNeighborY="77495"/>
      <dgm:spPr/>
    </dgm:pt>
    <dgm:pt modelId="{3DD0F2B4-D1CA-4E99-AEE5-DEFB3FB999A2}" type="pres">
      <dgm:prSet presAssocID="{9678EAA2-636E-42FC-9E58-17F6F7193F57}" presName="bSpace" presStyleCnt="0"/>
      <dgm:spPr/>
    </dgm:pt>
    <dgm:pt modelId="{848CC87A-654B-4915-AD46-5CCD59101E68}" type="pres">
      <dgm:prSet presAssocID="{9678EAA2-636E-42FC-9E58-17F6F7193F57}" presName="parBackupNorm" presStyleCnt="0"/>
      <dgm:spPr/>
    </dgm:pt>
    <dgm:pt modelId="{98BD64FD-B91B-4521-8C1E-FAA468F94A18}" type="pres">
      <dgm:prSet presAssocID="{6A6D122C-8DD8-4F4C-A122-003380183143}" presName="parSpace" presStyleCnt="0"/>
      <dgm:spPr/>
    </dgm:pt>
    <dgm:pt modelId="{86A38514-EA3C-4285-817A-7689A22FA57D}" type="pres">
      <dgm:prSet presAssocID="{84CDE3CD-DB61-4032-ABFF-3BBC06E9BD78}" presName="parComposite" presStyleCnt="0"/>
      <dgm:spPr/>
    </dgm:pt>
    <dgm:pt modelId="{A94C937B-A5C2-46E3-9479-F592FE711BAC}" type="pres">
      <dgm:prSet presAssocID="{84CDE3CD-DB61-4032-ABFF-3BBC06E9BD78}" presName="parBigCircle" presStyleLbl="node0" presStyleIdx="1" presStyleCnt="9" custScaleX="120204" custScaleY="69796" custLinFactNeighborX="-50177" custLinFactNeighborY="4363">
        <dgm:style>
          <a:lnRef idx="0">
            <a:schemeClr val="accent2"/>
          </a:lnRef>
          <a:fillRef idx="3">
            <a:schemeClr val="accent2"/>
          </a:fillRef>
          <a:effectRef idx="3">
            <a:schemeClr val="accent2"/>
          </a:effectRef>
          <a:fontRef idx="minor">
            <a:schemeClr val="lt1"/>
          </a:fontRef>
        </dgm:style>
      </dgm:prSet>
      <dgm:spPr>
        <a:prstGeom prst="flowChartTerminator">
          <a:avLst/>
        </a:prstGeom>
        <a:gradFill rotWithShape="0">
          <a:gsLst>
            <a:gs pos="0">
              <a:srgbClr val="00B0F0"/>
            </a:gs>
            <a:gs pos="100000">
              <a:srgbClr val="F2750E">
                <a:alpha val="0"/>
                <a:lumMod val="0"/>
              </a:srgbClr>
            </a:gs>
          </a:gsLst>
          <a:lin ang="5400000" scaled="1"/>
        </a:gradFill>
        <a:ln w="12700">
          <a:solidFill>
            <a:srgbClr val="00B0F0"/>
          </a:solidFill>
        </a:ln>
      </dgm:spPr>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B851405-14AF-45B9-9F9A-8C17A31B351B}" type="pres">
      <dgm:prSet presAssocID="{84CDE3CD-DB61-4032-ABFF-3BBC06E9BD78}" presName="parTx" presStyleLbl="revTx" presStyleIdx="1" presStyleCnt="9" custAng="3900000" custLinFactNeighborX="-92532" custLinFactNeighborY="76898"/>
      <dgm:spPr/>
    </dgm:pt>
    <dgm:pt modelId="{E1902DAC-9794-41B5-9284-E842BB97C645}" type="pres">
      <dgm:prSet presAssocID="{84CDE3CD-DB61-4032-ABFF-3BBC06E9BD78}" presName="bSpace" presStyleCnt="0"/>
      <dgm:spPr/>
    </dgm:pt>
    <dgm:pt modelId="{4A06F3F0-B4DD-44EE-9FDB-C5BD062E3582}" type="pres">
      <dgm:prSet presAssocID="{84CDE3CD-DB61-4032-ABFF-3BBC06E9BD78}" presName="parBackupNorm" presStyleCnt="0"/>
      <dgm:spPr/>
    </dgm:pt>
    <dgm:pt modelId="{136EBD67-C4A0-4777-9460-A7EFFDDA40B9}" type="pres">
      <dgm:prSet presAssocID="{A3F10A18-E00D-49E4-8ACD-84F38EBF8E0B}" presName="parSpace" presStyleCnt="0"/>
      <dgm:spPr/>
    </dgm:pt>
    <dgm:pt modelId="{59CAA0C9-7640-41C4-8909-05C072A0FEF3}" type="pres">
      <dgm:prSet presAssocID="{B87BF3B8-456E-4348-9F90-94829E88570C}" presName="parComposite" presStyleCnt="0"/>
      <dgm:spPr/>
    </dgm:pt>
    <dgm:pt modelId="{CD767681-294D-4E8D-BB50-7BAD4523B3FE}" type="pres">
      <dgm:prSet presAssocID="{B87BF3B8-456E-4348-9F90-94829E88570C}" presName="parBigCircle" presStyleLbl="node0" presStyleIdx="2" presStyleCnt="9" custScaleX="120635" custScaleY="69796" custLinFactNeighborX="-41906"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E3477EF4-6065-417D-BB14-09808D03E605}" type="pres">
      <dgm:prSet presAssocID="{B87BF3B8-456E-4348-9F90-94829E88570C}" presName="parTx" presStyleLbl="revTx" presStyleIdx="2" presStyleCnt="9" custAng="3900000" custLinFactNeighborX="-91949" custLinFactNeighborY="76898"/>
      <dgm:spPr/>
    </dgm:pt>
    <dgm:pt modelId="{001B4183-1486-4436-9558-D3E7A7F19770}" type="pres">
      <dgm:prSet presAssocID="{B87BF3B8-456E-4348-9F90-94829E88570C}" presName="bSpace" presStyleCnt="0"/>
      <dgm:spPr/>
    </dgm:pt>
    <dgm:pt modelId="{37B5CBBC-9068-44E1-98B5-47B4AFEA2E65}" type="pres">
      <dgm:prSet presAssocID="{B87BF3B8-456E-4348-9F90-94829E88570C}" presName="parBackupNorm" presStyleCnt="0"/>
      <dgm:spPr/>
    </dgm:pt>
    <dgm:pt modelId="{6B8D34D5-10D4-4857-938F-E62C8409E1F5}" type="pres">
      <dgm:prSet presAssocID="{07E3F193-0E0F-44DB-A507-A04165554AEB}" presName="parSpace" presStyleCnt="0"/>
      <dgm:spPr/>
    </dgm:pt>
    <dgm:pt modelId="{D81B92D5-13F8-4B62-8E4E-B617DE172759}" type="pres">
      <dgm:prSet presAssocID="{93530E77-5B3B-4A40-A70B-21DE300313B9}" presName="parComposite" presStyleCnt="0"/>
      <dgm:spPr/>
    </dgm:pt>
    <dgm:pt modelId="{D50DA0FA-CEE7-43CE-A33B-E4B2FD9BBBB7}" type="pres">
      <dgm:prSet presAssocID="{93530E77-5B3B-4A40-A70B-21DE300313B9}" presName="parBigCircle" presStyleLbl="node0" presStyleIdx="3" presStyleCnt="9" custScaleX="142177" custScaleY="69796" custLinFactNeighborX="-3266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299B00B1-912C-433F-A1C6-242677B07D05}" type="pres">
      <dgm:prSet presAssocID="{93530E77-5B3B-4A40-A70B-21DE300313B9}" presName="parTx" presStyleLbl="revTx" presStyleIdx="3" presStyleCnt="9" custAng="3900000" custLinFactNeighborX="-76659" custLinFactNeighborY="76606"/>
      <dgm:spPr/>
    </dgm:pt>
    <dgm:pt modelId="{76258331-2136-4AF8-8D2C-447FF2A48C5A}" type="pres">
      <dgm:prSet presAssocID="{93530E77-5B3B-4A40-A70B-21DE300313B9}" presName="bSpace" presStyleCnt="0"/>
      <dgm:spPr/>
    </dgm:pt>
    <dgm:pt modelId="{4254A62F-71B3-46B0-B697-3B14FAFFDE62}" type="pres">
      <dgm:prSet presAssocID="{93530E77-5B3B-4A40-A70B-21DE300313B9}" presName="parBackupNorm" presStyleCnt="0"/>
      <dgm:spPr/>
    </dgm:pt>
    <dgm:pt modelId="{93D93B90-BB69-42B9-ADD7-4C84590F13F9}" type="pres">
      <dgm:prSet presAssocID="{884081D6-D546-4929-98C0-FEDDBE3FD189}" presName="parSpace" presStyleCnt="0"/>
      <dgm:spPr/>
    </dgm:pt>
    <dgm:pt modelId="{697D66DB-681F-475B-890D-415665AC2105}" type="pres">
      <dgm:prSet presAssocID="{7B2204B8-1612-4F5B-BBBD-3EECB4F58041}" presName="parComposite" presStyleCnt="0"/>
      <dgm:spPr/>
    </dgm:pt>
    <dgm:pt modelId="{8C09EBE1-4796-4641-B3BE-D9CE5E846871}" type="pres">
      <dgm:prSet presAssocID="{7B2204B8-1612-4F5B-BBBD-3EECB4F58041}" presName="parBigCircle" presStyleLbl="node0" presStyleIdx="4" presStyleCnt="9" custScaleX="142168" custScaleY="70178" custLinFactNeighborX="-10493" custLinFactNeighborY="4554">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3EFA2F2E-551A-478F-9269-C2B87F11EC0C}" type="pres">
      <dgm:prSet presAssocID="{7B2204B8-1612-4F5B-BBBD-3EECB4F58041}" presName="parTx" presStyleLbl="revTx" presStyleIdx="4" presStyleCnt="9" custAng="3900000" custLinFactNeighborX="-55907" custLinFactNeighborY="76606"/>
      <dgm:spPr/>
    </dgm:pt>
    <dgm:pt modelId="{DF6E8FC2-4B34-495E-9AE4-280DF469D00F}" type="pres">
      <dgm:prSet presAssocID="{7B2204B8-1612-4F5B-BBBD-3EECB4F58041}" presName="bSpace" presStyleCnt="0"/>
      <dgm:spPr/>
    </dgm:pt>
    <dgm:pt modelId="{025EE52B-7ADB-414C-A2DB-E8D9E334546B}" type="pres">
      <dgm:prSet presAssocID="{7B2204B8-1612-4F5B-BBBD-3EECB4F58041}" presName="parBackupNorm" presStyleCnt="0"/>
      <dgm:spPr/>
    </dgm:pt>
    <dgm:pt modelId="{1697C1E4-2B5D-4AE3-A474-46E2054EAC54}" type="pres">
      <dgm:prSet presAssocID="{A1FFE6FA-04C4-4D95-8843-44D37B936F2D}" presName="parSpace" presStyleCnt="0"/>
      <dgm:spPr/>
    </dgm:pt>
    <dgm:pt modelId="{2BCF1CBA-45F2-477C-862D-B22949CA0818}" type="pres">
      <dgm:prSet presAssocID="{4B12A0A5-DBAF-497C-B5C1-AA97EABA4952}" presName="parComposite" presStyleCnt="0"/>
      <dgm:spPr/>
    </dgm:pt>
    <dgm:pt modelId="{2B1DCF1F-F7DD-4074-A090-3E9710692C99}" type="pres">
      <dgm:prSet presAssocID="{4B12A0A5-DBAF-497C-B5C1-AA97EABA4952}" presName="parBigCircle" presStyleLbl="node0" presStyleIdx="5" presStyleCnt="9" custScaleX="142177" custScaleY="69796" custLinFactNeighborX="1166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C431C992-28D1-41BC-ADAD-6B0344456E83}" type="pres">
      <dgm:prSet presAssocID="{4B12A0A5-DBAF-497C-B5C1-AA97EABA4952}" presName="parTx" presStyleLbl="revTx" presStyleIdx="5" presStyleCnt="9" custAng="3900000" custLinFactNeighborX="-35160" custLinFactNeighborY="76897"/>
      <dgm:spPr/>
    </dgm:pt>
    <dgm:pt modelId="{E4DB70CB-C082-432E-BFAA-F4FBAE9717B1}" type="pres">
      <dgm:prSet presAssocID="{4B12A0A5-DBAF-497C-B5C1-AA97EABA4952}" presName="bSpace" presStyleCnt="0"/>
      <dgm:spPr/>
    </dgm:pt>
    <dgm:pt modelId="{CAB1DD3F-89A9-4591-97AE-53E8CE001452}" type="pres">
      <dgm:prSet presAssocID="{4B12A0A5-DBAF-497C-B5C1-AA97EABA4952}" presName="parBackupNorm" presStyleCnt="0"/>
      <dgm:spPr/>
    </dgm:pt>
    <dgm:pt modelId="{2E547374-728C-41F3-AAFB-6A7E6BC89677}" type="pres">
      <dgm:prSet presAssocID="{1CF1BEDA-A8B5-43C1-A61A-07F840BF2BA6}" presName="parSpace" presStyleCnt="0"/>
      <dgm:spPr/>
    </dgm:pt>
    <dgm:pt modelId="{96CD16EC-D99B-47FC-906E-97334F90A715}" type="pres">
      <dgm:prSet presAssocID="{42304B76-EA17-445E-A05C-DDBC5403B7B0}" presName="parComposite" presStyleCnt="0"/>
      <dgm:spPr/>
    </dgm:pt>
    <dgm:pt modelId="{63149E2F-E950-4674-B246-DECCF26DD7F5}" type="pres">
      <dgm:prSet presAssocID="{42304B76-EA17-445E-A05C-DDBC5403B7B0}" presName="parBigCircle" presStyleLbl="node0" presStyleIdx="6" presStyleCnt="9" custScaleX="142177" custScaleY="69796" custLinFactNeighborX="33832" custLinFactNeighborY="3556">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DE0F31EE-9D4B-4DF2-95E7-7A6C60C7E3B0}" type="pres">
      <dgm:prSet presAssocID="{42304B76-EA17-445E-A05C-DDBC5403B7B0}" presName="parTx" presStyleLbl="revTx" presStyleIdx="6" presStyleCnt="9" custAng="3900000" custScaleX="100261" custLinFactNeighborX="-14326" custLinFactNeighborY="73330"/>
      <dgm:spPr/>
    </dgm:pt>
    <dgm:pt modelId="{57AD04F0-58C2-4787-BC9C-3874D569C89E}" type="pres">
      <dgm:prSet presAssocID="{42304B76-EA17-445E-A05C-DDBC5403B7B0}" presName="bSpace" presStyleCnt="0"/>
      <dgm:spPr/>
    </dgm:pt>
    <dgm:pt modelId="{C7786E22-6542-4514-BC11-75D35F6DCC74}" type="pres">
      <dgm:prSet presAssocID="{42304B76-EA17-445E-A05C-DDBC5403B7B0}" presName="parBackupNorm" presStyleCnt="0"/>
      <dgm:spPr/>
    </dgm:pt>
    <dgm:pt modelId="{E16CA753-88EF-4D31-94AF-7F0DB77143C7}" type="pres">
      <dgm:prSet presAssocID="{91DACC3F-CFFE-435D-A7F8-2AE4EB19C139}" presName="parSpace" presStyleCnt="0"/>
      <dgm:spPr/>
    </dgm:pt>
    <dgm:pt modelId="{34504528-9CDA-493F-BA48-319CB228357D}" type="pres">
      <dgm:prSet presAssocID="{C7217095-1397-49C6-83D3-659942F9E638}" presName="parComposite" presStyleCnt="0"/>
      <dgm:spPr/>
    </dgm:pt>
    <dgm:pt modelId="{51760D33-6E02-4B95-A314-A168B106BA24}" type="pres">
      <dgm:prSet presAssocID="{C7217095-1397-49C6-83D3-659942F9E638}" presName="parBigCircle" presStyleLbl="node0" presStyleIdx="7" presStyleCnt="9" custScaleX="142177" custScaleY="69796" custLinFactNeighborX="55858" custLinFactNeighborY="3556"/>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ABE4870C-1C83-400A-A98B-0010FD8DC69E}" type="pres">
      <dgm:prSet presAssocID="{C7217095-1397-49C6-83D3-659942F9E638}" presName="parTx" presStyleLbl="revTx" presStyleIdx="7" presStyleCnt="9" custAng="3900000" custScaleX="100261" custLinFactNeighborX="6291" custLinFactNeighborY="76464"/>
      <dgm:spPr/>
    </dgm:pt>
    <dgm:pt modelId="{21F23A1D-9DF6-4AE4-92B0-2B98CCED7F6A}" type="pres">
      <dgm:prSet presAssocID="{C7217095-1397-49C6-83D3-659942F9E638}" presName="bSpace" presStyleCnt="0"/>
      <dgm:spPr/>
    </dgm:pt>
    <dgm:pt modelId="{11C6BEBC-1CE7-4657-BE12-67F8D7063370}" type="pres">
      <dgm:prSet presAssocID="{C7217095-1397-49C6-83D3-659942F9E638}" presName="parBackupNorm" presStyleCnt="0"/>
      <dgm:spPr/>
    </dgm:pt>
    <dgm:pt modelId="{2785CA03-4413-4D04-9FA5-6809F5F17034}" type="pres">
      <dgm:prSet presAssocID="{160D6B5B-ADC8-43B6-AB4A-E4299734C6C0}" presName="parSpace" presStyleCnt="0"/>
      <dgm:spPr/>
    </dgm:pt>
    <dgm:pt modelId="{39359454-A102-4C2B-B002-D900379D2C80}" type="pres">
      <dgm:prSet presAssocID="{615D1583-F6CE-4BEE-A876-65FFE73F0913}" presName="parComposite" presStyleCnt="0"/>
      <dgm:spPr/>
    </dgm:pt>
    <dgm:pt modelId="{E1782A1B-A0C1-4FE8-9E74-FC0AD5B50C30}" type="pres">
      <dgm:prSet presAssocID="{615D1583-F6CE-4BEE-A876-65FFE73F0913}" presName="parBigCircle" presStyleLbl="node0" presStyleIdx="8" presStyleCnt="9" custScaleX="120204" custScaleY="69796" custLinFactNeighborX="78314" custLinFactNeighborY="4363"/>
      <dgm:spPr>
        <a:prstGeom prst="flowChartTerminator">
          <a:avLst/>
        </a:prstGeom>
        <a:solidFill>
          <a:schemeClr val="accent5">
            <a:lumMod val="50000"/>
          </a:schemeClr>
        </a:solidFill>
        <a:ln>
          <a:solidFill>
            <a:srgbClr val="FFC000"/>
          </a:solidFill>
        </a:ln>
      </dgm:spPr>
    </dgm:pt>
    <dgm:pt modelId="{FD1D25BF-2F31-4B02-AC4C-C662A4BB1994}" type="pres">
      <dgm:prSet presAssocID="{615D1583-F6CE-4BEE-A876-65FFE73F0913}" presName="parTx" presStyleLbl="revTx" presStyleIdx="8" presStyleCnt="9" custAng="3900000" custScaleX="90619" custLinFactNeighborX="27906" custLinFactNeighborY="77854"/>
      <dgm:spPr/>
    </dgm:pt>
    <dgm:pt modelId="{5D491F70-0566-4D56-8F23-CE08FCE29234}" type="pres">
      <dgm:prSet presAssocID="{615D1583-F6CE-4BEE-A876-65FFE73F0913}" presName="bSpace" presStyleCnt="0"/>
      <dgm:spPr/>
    </dgm:pt>
    <dgm:pt modelId="{3D04A67C-64BB-4053-BD57-2F8200104452}" type="pres">
      <dgm:prSet presAssocID="{615D1583-F6CE-4BEE-A876-65FFE73F0913}" presName="parBackupNorm" presStyleCnt="0"/>
      <dgm:spPr/>
    </dgm:pt>
    <dgm:pt modelId="{8CC087D8-9ECA-4645-8BBC-F68D8CEF5EDB}" type="pres">
      <dgm:prSet presAssocID="{D8B09496-A3C0-4271-82B5-0FBEE25D3834}" presName="parSpace" presStyleCnt="0"/>
      <dgm:spPr/>
    </dgm:pt>
  </dgm:ptLst>
  <dgm:cxnLst>
    <dgm:cxn modelId="{3F77FF16-D0D5-42D5-9D51-C3554F31D1A7}" type="presOf" srcId="{93530E77-5B3B-4A40-A70B-21DE300313B9}" destId="{299B00B1-912C-433F-A1C6-242677B07D05}" srcOrd="0" destOrd="0" presId="urn:microsoft.com/office/officeart/2008/layout/CircleAccentTimeline"/>
    <dgm:cxn modelId="{F0E12317-5DFF-4636-83C8-86E43EBF620D}" srcId="{7476AB1B-ADEB-4D04-A1ED-AED3F9C74940}" destId="{9678EAA2-636E-42FC-9E58-17F6F7193F57}" srcOrd="0" destOrd="0" parTransId="{9FA13F4A-3A69-4C3A-9381-D99161708BC2}" sibTransId="{6A6D122C-8DD8-4F4C-A122-003380183143}"/>
    <dgm:cxn modelId="{85EDF51F-94AF-45D2-BEBE-D3BCCA1F0D4D}" srcId="{7476AB1B-ADEB-4D04-A1ED-AED3F9C74940}" destId="{C7217095-1397-49C6-83D3-659942F9E638}" srcOrd="7" destOrd="0" parTransId="{6A69589B-6355-428E-9CCB-7052297FD5B1}" sibTransId="{160D6B5B-ADC8-43B6-AB4A-E4299734C6C0}"/>
    <dgm:cxn modelId="{3B567D48-7045-4279-B7B3-5C3DDA743366}" type="presOf" srcId="{42304B76-EA17-445E-A05C-DDBC5403B7B0}" destId="{DE0F31EE-9D4B-4DF2-95E7-7A6C60C7E3B0}" srcOrd="0" destOrd="0" presId="urn:microsoft.com/office/officeart/2008/layout/CircleAccentTimeline"/>
    <dgm:cxn modelId="{D4018B77-F92F-4FD9-B61C-209B1DF76B23}" type="presOf" srcId="{7B2204B8-1612-4F5B-BBBD-3EECB4F58041}" destId="{3EFA2F2E-551A-478F-9269-C2B87F11EC0C}" srcOrd="0" destOrd="0" presId="urn:microsoft.com/office/officeart/2008/layout/CircleAccentTimeline"/>
    <dgm:cxn modelId="{46FE1F5A-F0DA-4912-9851-43DF135F8403}" type="presOf" srcId="{9678EAA2-636E-42FC-9E58-17F6F7193F57}" destId="{085A1750-E0FC-4F4C-A6C5-B35CE71278CE}" srcOrd="0" destOrd="0" presId="urn:microsoft.com/office/officeart/2008/layout/CircleAccentTimeline"/>
    <dgm:cxn modelId="{52E05B86-982F-4E08-BD11-9D770594461E}" type="presOf" srcId="{B87BF3B8-456E-4348-9F90-94829E88570C}" destId="{E3477EF4-6065-417D-BB14-09808D03E605}" srcOrd="0" destOrd="0" presId="urn:microsoft.com/office/officeart/2008/layout/CircleAccentTimeline"/>
    <dgm:cxn modelId="{4AF13291-5A6E-4451-9EF0-E6E40F840F5A}" srcId="{7476AB1B-ADEB-4D04-A1ED-AED3F9C74940}" destId="{615D1583-F6CE-4BEE-A876-65FFE73F0913}" srcOrd="8" destOrd="0" parTransId="{B0599FEA-BD51-46CF-9FCD-D8CF7CE10DFE}" sibTransId="{D8B09496-A3C0-4271-82B5-0FBEE25D3834}"/>
    <dgm:cxn modelId="{C92C8A9E-6C08-4DA8-B3A2-8F68ABB035A1}" srcId="{7476AB1B-ADEB-4D04-A1ED-AED3F9C74940}" destId="{42304B76-EA17-445E-A05C-DDBC5403B7B0}" srcOrd="6" destOrd="0" parTransId="{A8EDCE89-4742-40AA-86C2-A32061B41F15}" sibTransId="{91DACC3F-CFFE-435D-A7F8-2AE4EB19C139}"/>
    <dgm:cxn modelId="{321985A9-1D5D-4321-BF76-9C3DE3F4ACC6}" type="presOf" srcId="{84CDE3CD-DB61-4032-ABFF-3BBC06E9BD78}" destId="{CB851405-14AF-45B9-9F9A-8C17A31B351B}" srcOrd="0" destOrd="0" presId="urn:microsoft.com/office/officeart/2008/layout/CircleAccentTimeline"/>
    <dgm:cxn modelId="{20B57FBB-E22D-482D-91D3-76DD34FFF3C6}" type="presOf" srcId="{C7217095-1397-49C6-83D3-659942F9E638}" destId="{ABE4870C-1C83-400A-A98B-0010FD8DC69E}" srcOrd="0" destOrd="0" presId="urn:microsoft.com/office/officeart/2008/layout/CircleAccentTimeline"/>
    <dgm:cxn modelId="{821F80BF-ECE0-4C76-805C-61F56098105F}" type="presOf" srcId="{7476AB1B-ADEB-4D04-A1ED-AED3F9C74940}" destId="{ECBD13A6-E2F3-4C36-820E-6EC92A61F64D}" srcOrd="0" destOrd="0" presId="urn:microsoft.com/office/officeart/2008/layout/CircleAccentTimeline"/>
    <dgm:cxn modelId="{1ECA9FCD-6275-4959-B7BF-7C643F1F6FDC}" srcId="{7476AB1B-ADEB-4D04-A1ED-AED3F9C74940}" destId="{93530E77-5B3B-4A40-A70B-21DE300313B9}" srcOrd="3" destOrd="0" parTransId="{D322BA40-84B1-4AEC-A117-3BDCB251C7FA}" sibTransId="{884081D6-D546-4929-98C0-FEDDBE3FD189}"/>
    <dgm:cxn modelId="{DE546ED5-DD78-4FA7-9A60-37BFB95FC239}" srcId="{7476AB1B-ADEB-4D04-A1ED-AED3F9C74940}" destId="{7B2204B8-1612-4F5B-BBBD-3EECB4F58041}" srcOrd="4" destOrd="0" parTransId="{BEC4C20B-CA23-454B-814E-DE31B05646EC}" sibTransId="{A1FFE6FA-04C4-4D95-8843-44D37B936F2D}"/>
    <dgm:cxn modelId="{6D25E1E5-EB10-4B25-9B27-8219C55040B4}" srcId="{7476AB1B-ADEB-4D04-A1ED-AED3F9C74940}" destId="{4B12A0A5-DBAF-497C-B5C1-AA97EABA4952}" srcOrd="5" destOrd="0" parTransId="{0807F71E-6EAC-47F9-9E92-0200F4DF248C}" sibTransId="{1CF1BEDA-A8B5-43C1-A61A-07F840BF2BA6}"/>
    <dgm:cxn modelId="{CD7A01E8-AA75-4397-B6EF-CE80BA2BFCD4}" type="presOf" srcId="{4B12A0A5-DBAF-497C-B5C1-AA97EABA4952}" destId="{C431C992-28D1-41BC-ADAD-6B0344456E83}" srcOrd="0" destOrd="0" presId="urn:microsoft.com/office/officeart/2008/layout/CircleAccentTimeline"/>
    <dgm:cxn modelId="{80344CFA-E8DE-4033-8C2D-CA2A247D0E2B}" srcId="{7476AB1B-ADEB-4D04-A1ED-AED3F9C74940}" destId="{B87BF3B8-456E-4348-9F90-94829E88570C}" srcOrd="2" destOrd="0" parTransId="{1E7D5F20-D3A2-4436-8073-1F859C2A8F9E}" sibTransId="{07E3F193-0E0F-44DB-A507-A04165554AEB}"/>
    <dgm:cxn modelId="{E57598FB-979B-4E29-AE87-2A4888B544B8}" srcId="{7476AB1B-ADEB-4D04-A1ED-AED3F9C74940}" destId="{84CDE3CD-DB61-4032-ABFF-3BBC06E9BD78}" srcOrd="1" destOrd="0" parTransId="{FC9E0E15-8A7F-4BAF-8878-968D2CD198F5}" sibTransId="{A3F10A18-E00D-49E4-8ACD-84F38EBF8E0B}"/>
    <dgm:cxn modelId="{45B200FD-4BC6-4A96-A9B8-8FD6CF221983}" type="presOf" srcId="{615D1583-F6CE-4BEE-A876-65FFE73F0913}" destId="{FD1D25BF-2F31-4B02-AC4C-C662A4BB1994}" srcOrd="0" destOrd="0" presId="urn:microsoft.com/office/officeart/2008/layout/CircleAccentTimeline"/>
    <dgm:cxn modelId="{7C34DD0E-E235-430F-AC5C-1D47DC55A218}" type="presParOf" srcId="{ECBD13A6-E2F3-4C36-820E-6EC92A61F64D}" destId="{8C96ACBA-9020-445C-9979-61D65947B597}" srcOrd="0" destOrd="0" presId="urn:microsoft.com/office/officeart/2008/layout/CircleAccentTimeline"/>
    <dgm:cxn modelId="{F0009FAB-776C-495A-B2CA-2CAEC5026BBC}" type="presParOf" srcId="{8C96ACBA-9020-445C-9979-61D65947B597}" destId="{1398AB53-2D2C-463D-96C7-35F3563294DC}" srcOrd="0" destOrd="0" presId="urn:microsoft.com/office/officeart/2008/layout/CircleAccentTimeline"/>
    <dgm:cxn modelId="{282594E7-BFEC-436C-B8D3-FBFEB116A4F4}" type="presParOf" srcId="{8C96ACBA-9020-445C-9979-61D65947B597}" destId="{085A1750-E0FC-4F4C-A6C5-B35CE71278CE}" srcOrd="1" destOrd="0" presId="urn:microsoft.com/office/officeart/2008/layout/CircleAccentTimeline"/>
    <dgm:cxn modelId="{564B31B1-0355-4FA7-9B2C-49D35EBD740F}" type="presParOf" srcId="{8C96ACBA-9020-445C-9979-61D65947B597}" destId="{3DD0F2B4-D1CA-4E99-AEE5-DEFB3FB999A2}" srcOrd="2" destOrd="0" presId="urn:microsoft.com/office/officeart/2008/layout/CircleAccentTimeline"/>
    <dgm:cxn modelId="{E012D91A-2BBA-4A39-A22A-0968C8FE46BB}" type="presParOf" srcId="{ECBD13A6-E2F3-4C36-820E-6EC92A61F64D}" destId="{848CC87A-654B-4915-AD46-5CCD59101E68}" srcOrd="1" destOrd="0" presId="urn:microsoft.com/office/officeart/2008/layout/CircleAccentTimeline"/>
    <dgm:cxn modelId="{AD820648-5249-4C8E-9422-D72E94BEC182}" type="presParOf" srcId="{ECBD13A6-E2F3-4C36-820E-6EC92A61F64D}" destId="{98BD64FD-B91B-4521-8C1E-FAA468F94A18}" srcOrd="2" destOrd="0" presId="urn:microsoft.com/office/officeart/2008/layout/CircleAccentTimeline"/>
    <dgm:cxn modelId="{9E339DC9-88C8-4A73-AA4E-F9BE13C8888E}" type="presParOf" srcId="{ECBD13A6-E2F3-4C36-820E-6EC92A61F64D}" destId="{86A38514-EA3C-4285-817A-7689A22FA57D}" srcOrd="3" destOrd="0" presId="urn:microsoft.com/office/officeart/2008/layout/CircleAccentTimeline"/>
    <dgm:cxn modelId="{D632CCCC-2301-4CB6-AF54-4DB3FEE21E39}" type="presParOf" srcId="{86A38514-EA3C-4285-817A-7689A22FA57D}" destId="{A94C937B-A5C2-46E3-9479-F592FE711BAC}" srcOrd="0" destOrd="0" presId="urn:microsoft.com/office/officeart/2008/layout/CircleAccentTimeline"/>
    <dgm:cxn modelId="{FE64CD14-8A72-4A47-97D3-000BF8C04B27}" type="presParOf" srcId="{86A38514-EA3C-4285-817A-7689A22FA57D}" destId="{CB851405-14AF-45B9-9F9A-8C17A31B351B}" srcOrd="1" destOrd="0" presId="urn:microsoft.com/office/officeart/2008/layout/CircleAccentTimeline"/>
    <dgm:cxn modelId="{E2591AE2-B760-46F9-83AC-27935E026B1E}" type="presParOf" srcId="{86A38514-EA3C-4285-817A-7689A22FA57D}" destId="{E1902DAC-9794-41B5-9284-E842BB97C645}" srcOrd="2" destOrd="0" presId="urn:microsoft.com/office/officeart/2008/layout/CircleAccentTimeline"/>
    <dgm:cxn modelId="{D218535E-A4F9-4E74-BA64-E2A72764BBC6}" type="presParOf" srcId="{ECBD13A6-E2F3-4C36-820E-6EC92A61F64D}" destId="{4A06F3F0-B4DD-44EE-9FDB-C5BD062E3582}" srcOrd="4" destOrd="0" presId="urn:microsoft.com/office/officeart/2008/layout/CircleAccentTimeline"/>
    <dgm:cxn modelId="{5E210A96-4194-4035-8046-A36FBCA3E580}" type="presParOf" srcId="{ECBD13A6-E2F3-4C36-820E-6EC92A61F64D}" destId="{136EBD67-C4A0-4777-9460-A7EFFDDA40B9}" srcOrd="5" destOrd="0" presId="urn:microsoft.com/office/officeart/2008/layout/CircleAccentTimeline"/>
    <dgm:cxn modelId="{E7BA6A94-1E63-4816-8575-02865775FDD6}" type="presParOf" srcId="{ECBD13A6-E2F3-4C36-820E-6EC92A61F64D}" destId="{59CAA0C9-7640-41C4-8909-05C072A0FEF3}" srcOrd="6" destOrd="0" presId="urn:microsoft.com/office/officeart/2008/layout/CircleAccentTimeline"/>
    <dgm:cxn modelId="{899DABF0-B035-40E8-8A82-2E991ED31098}" type="presParOf" srcId="{59CAA0C9-7640-41C4-8909-05C072A0FEF3}" destId="{CD767681-294D-4E8D-BB50-7BAD4523B3FE}" srcOrd="0" destOrd="0" presId="urn:microsoft.com/office/officeart/2008/layout/CircleAccentTimeline"/>
    <dgm:cxn modelId="{DAFCA09B-8C99-49F5-8A1B-FC31D9BB2263}" type="presParOf" srcId="{59CAA0C9-7640-41C4-8909-05C072A0FEF3}" destId="{E3477EF4-6065-417D-BB14-09808D03E605}" srcOrd="1" destOrd="0" presId="urn:microsoft.com/office/officeart/2008/layout/CircleAccentTimeline"/>
    <dgm:cxn modelId="{29371691-F5B4-47B0-A6B0-FF04208B2270}" type="presParOf" srcId="{59CAA0C9-7640-41C4-8909-05C072A0FEF3}" destId="{001B4183-1486-4436-9558-D3E7A7F19770}" srcOrd="2" destOrd="0" presId="urn:microsoft.com/office/officeart/2008/layout/CircleAccentTimeline"/>
    <dgm:cxn modelId="{E9D0AA7E-E67B-4B96-A38C-D34284784F30}" type="presParOf" srcId="{ECBD13A6-E2F3-4C36-820E-6EC92A61F64D}" destId="{37B5CBBC-9068-44E1-98B5-47B4AFEA2E65}" srcOrd="7" destOrd="0" presId="urn:microsoft.com/office/officeart/2008/layout/CircleAccentTimeline"/>
    <dgm:cxn modelId="{CD87761D-2773-48B0-A45F-4BF67F80EA68}" type="presParOf" srcId="{ECBD13A6-E2F3-4C36-820E-6EC92A61F64D}" destId="{6B8D34D5-10D4-4857-938F-E62C8409E1F5}" srcOrd="8" destOrd="0" presId="urn:microsoft.com/office/officeart/2008/layout/CircleAccentTimeline"/>
    <dgm:cxn modelId="{0812CF72-1BE9-4B60-B457-3AB3B049001C}" type="presParOf" srcId="{ECBD13A6-E2F3-4C36-820E-6EC92A61F64D}" destId="{D81B92D5-13F8-4B62-8E4E-B617DE172759}" srcOrd="9" destOrd="0" presId="urn:microsoft.com/office/officeart/2008/layout/CircleAccentTimeline"/>
    <dgm:cxn modelId="{3C8B56D2-9999-4C49-95B6-591AE288E6D5}" type="presParOf" srcId="{D81B92D5-13F8-4B62-8E4E-B617DE172759}" destId="{D50DA0FA-CEE7-43CE-A33B-E4B2FD9BBBB7}" srcOrd="0" destOrd="0" presId="urn:microsoft.com/office/officeart/2008/layout/CircleAccentTimeline"/>
    <dgm:cxn modelId="{597B564D-8D19-4A0B-B095-89BC01C9112C}" type="presParOf" srcId="{D81B92D5-13F8-4B62-8E4E-B617DE172759}" destId="{299B00B1-912C-433F-A1C6-242677B07D05}" srcOrd="1" destOrd="0" presId="urn:microsoft.com/office/officeart/2008/layout/CircleAccentTimeline"/>
    <dgm:cxn modelId="{A9C896BA-1F93-4B3B-9464-792E1F6F7334}" type="presParOf" srcId="{D81B92D5-13F8-4B62-8E4E-B617DE172759}" destId="{76258331-2136-4AF8-8D2C-447FF2A48C5A}" srcOrd="2" destOrd="0" presId="urn:microsoft.com/office/officeart/2008/layout/CircleAccentTimeline"/>
    <dgm:cxn modelId="{86D240BE-06B3-4DC6-B1AD-47214A04B748}" type="presParOf" srcId="{ECBD13A6-E2F3-4C36-820E-6EC92A61F64D}" destId="{4254A62F-71B3-46B0-B697-3B14FAFFDE62}" srcOrd="10" destOrd="0" presId="urn:microsoft.com/office/officeart/2008/layout/CircleAccentTimeline"/>
    <dgm:cxn modelId="{7003342A-9832-463B-8200-A282E2C95891}" type="presParOf" srcId="{ECBD13A6-E2F3-4C36-820E-6EC92A61F64D}" destId="{93D93B90-BB69-42B9-ADD7-4C84590F13F9}" srcOrd="11" destOrd="0" presId="urn:microsoft.com/office/officeart/2008/layout/CircleAccentTimeline"/>
    <dgm:cxn modelId="{B1A04FA8-48E8-4167-B667-FBAF59A2958C}" type="presParOf" srcId="{ECBD13A6-E2F3-4C36-820E-6EC92A61F64D}" destId="{697D66DB-681F-475B-890D-415665AC2105}" srcOrd="12" destOrd="0" presId="urn:microsoft.com/office/officeart/2008/layout/CircleAccentTimeline"/>
    <dgm:cxn modelId="{45D64F8F-B3E9-451E-8A07-ED1977209ED9}" type="presParOf" srcId="{697D66DB-681F-475B-890D-415665AC2105}" destId="{8C09EBE1-4796-4641-B3BE-D9CE5E846871}" srcOrd="0" destOrd="0" presId="urn:microsoft.com/office/officeart/2008/layout/CircleAccentTimeline"/>
    <dgm:cxn modelId="{A905070B-CE3A-4B28-A4CD-EE656936E98F}" type="presParOf" srcId="{697D66DB-681F-475B-890D-415665AC2105}" destId="{3EFA2F2E-551A-478F-9269-C2B87F11EC0C}" srcOrd="1" destOrd="0" presId="urn:microsoft.com/office/officeart/2008/layout/CircleAccentTimeline"/>
    <dgm:cxn modelId="{4F14277E-0A81-4A37-8D01-AE40F7F05497}" type="presParOf" srcId="{697D66DB-681F-475B-890D-415665AC2105}" destId="{DF6E8FC2-4B34-495E-9AE4-280DF469D00F}" srcOrd="2" destOrd="0" presId="urn:microsoft.com/office/officeart/2008/layout/CircleAccentTimeline"/>
    <dgm:cxn modelId="{39357F6A-7F37-4A3F-9569-AA207DE50B0A}" type="presParOf" srcId="{ECBD13A6-E2F3-4C36-820E-6EC92A61F64D}" destId="{025EE52B-7ADB-414C-A2DB-E8D9E334546B}" srcOrd="13" destOrd="0" presId="urn:microsoft.com/office/officeart/2008/layout/CircleAccentTimeline"/>
    <dgm:cxn modelId="{BAC0FC73-0674-4B4B-847C-EE50167780A3}" type="presParOf" srcId="{ECBD13A6-E2F3-4C36-820E-6EC92A61F64D}" destId="{1697C1E4-2B5D-4AE3-A474-46E2054EAC54}" srcOrd="14" destOrd="0" presId="urn:microsoft.com/office/officeart/2008/layout/CircleAccentTimeline"/>
    <dgm:cxn modelId="{5C548077-0248-4E00-8AE8-1850A725EADB}" type="presParOf" srcId="{ECBD13A6-E2F3-4C36-820E-6EC92A61F64D}" destId="{2BCF1CBA-45F2-477C-862D-B22949CA0818}" srcOrd="15" destOrd="0" presId="urn:microsoft.com/office/officeart/2008/layout/CircleAccentTimeline"/>
    <dgm:cxn modelId="{F983A4E6-5F75-418D-B269-A1FA861DDC22}" type="presParOf" srcId="{2BCF1CBA-45F2-477C-862D-B22949CA0818}" destId="{2B1DCF1F-F7DD-4074-A090-3E9710692C99}" srcOrd="0" destOrd="0" presId="urn:microsoft.com/office/officeart/2008/layout/CircleAccentTimeline"/>
    <dgm:cxn modelId="{655C47EF-1C6A-4C38-AA8D-C35B8C909C3B}" type="presParOf" srcId="{2BCF1CBA-45F2-477C-862D-B22949CA0818}" destId="{C431C992-28D1-41BC-ADAD-6B0344456E83}" srcOrd="1" destOrd="0" presId="urn:microsoft.com/office/officeart/2008/layout/CircleAccentTimeline"/>
    <dgm:cxn modelId="{953589CD-DEA0-4341-8710-BF12F575D7D8}" type="presParOf" srcId="{2BCF1CBA-45F2-477C-862D-B22949CA0818}" destId="{E4DB70CB-C082-432E-BFAA-F4FBAE9717B1}" srcOrd="2" destOrd="0" presId="urn:microsoft.com/office/officeart/2008/layout/CircleAccentTimeline"/>
    <dgm:cxn modelId="{65C5A900-3149-4B6A-8FF7-CE6E27A6751B}" type="presParOf" srcId="{ECBD13A6-E2F3-4C36-820E-6EC92A61F64D}" destId="{CAB1DD3F-89A9-4591-97AE-53E8CE001452}" srcOrd="16" destOrd="0" presId="urn:microsoft.com/office/officeart/2008/layout/CircleAccentTimeline"/>
    <dgm:cxn modelId="{DC6E8C84-C71B-4CF0-8E58-B17371403E10}" type="presParOf" srcId="{ECBD13A6-E2F3-4C36-820E-6EC92A61F64D}" destId="{2E547374-728C-41F3-AAFB-6A7E6BC89677}" srcOrd="17" destOrd="0" presId="urn:microsoft.com/office/officeart/2008/layout/CircleAccentTimeline"/>
    <dgm:cxn modelId="{A5225228-4F6D-4811-A037-EEE433E235E8}" type="presParOf" srcId="{ECBD13A6-E2F3-4C36-820E-6EC92A61F64D}" destId="{96CD16EC-D99B-47FC-906E-97334F90A715}" srcOrd="18" destOrd="0" presId="urn:microsoft.com/office/officeart/2008/layout/CircleAccentTimeline"/>
    <dgm:cxn modelId="{9C30ED64-D3E7-44CD-A89E-C4E0507AA11C}" type="presParOf" srcId="{96CD16EC-D99B-47FC-906E-97334F90A715}" destId="{63149E2F-E950-4674-B246-DECCF26DD7F5}" srcOrd="0" destOrd="0" presId="urn:microsoft.com/office/officeart/2008/layout/CircleAccentTimeline"/>
    <dgm:cxn modelId="{56F337F8-9EFF-4A6A-82A9-E214AD4C692A}" type="presParOf" srcId="{96CD16EC-D99B-47FC-906E-97334F90A715}" destId="{DE0F31EE-9D4B-4DF2-95E7-7A6C60C7E3B0}" srcOrd="1" destOrd="0" presId="urn:microsoft.com/office/officeart/2008/layout/CircleAccentTimeline"/>
    <dgm:cxn modelId="{2B9C34A2-7B3A-4A73-9F23-1F0A4841AFE8}" type="presParOf" srcId="{96CD16EC-D99B-47FC-906E-97334F90A715}" destId="{57AD04F0-58C2-4787-BC9C-3874D569C89E}" srcOrd="2" destOrd="0" presId="urn:microsoft.com/office/officeart/2008/layout/CircleAccentTimeline"/>
    <dgm:cxn modelId="{133A0DD4-EFFF-4765-BF28-D590C1287CE1}" type="presParOf" srcId="{ECBD13A6-E2F3-4C36-820E-6EC92A61F64D}" destId="{C7786E22-6542-4514-BC11-75D35F6DCC74}" srcOrd="19" destOrd="0" presId="urn:microsoft.com/office/officeart/2008/layout/CircleAccentTimeline"/>
    <dgm:cxn modelId="{45A5A840-2670-4622-BC98-E7F94976E6E1}" type="presParOf" srcId="{ECBD13A6-E2F3-4C36-820E-6EC92A61F64D}" destId="{E16CA753-88EF-4D31-94AF-7F0DB77143C7}" srcOrd="20" destOrd="0" presId="urn:microsoft.com/office/officeart/2008/layout/CircleAccentTimeline"/>
    <dgm:cxn modelId="{112624AB-C51E-4E12-8F32-17325D5EE8A1}" type="presParOf" srcId="{ECBD13A6-E2F3-4C36-820E-6EC92A61F64D}" destId="{34504528-9CDA-493F-BA48-319CB228357D}" srcOrd="21" destOrd="0" presId="urn:microsoft.com/office/officeart/2008/layout/CircleAccentTimeline"/>
    <dgm:cxn modelId="{545B2001-5372-465F-AB42-F5E8848C34BF}" type="presParOf" srcId="{34504528-9CDA-493F-BA48-319CB228357D}" destId="{51760D33-6E02-4B95-A314-A168B106BA24}" srcOrd="0" destOrd="0" presId="urn:microsoft.com/office/officeart/2008/layout/CircleAccentTimeline"/>
    <dgm:cxn modelId="{8A8EB77C-63AD-4311-81C8-D013573B0E12}" type="presParOf" srcId="{34504528-9CDA-493F-BA48-319CB228357D}" destId="{ABE4870C-1C83-400A-A98B-0010FD8DC69E}" srcOrd="1" destOrd="0" presId="urn:microsoft.com/office/officeart/2008/layout/CircleAccentTimeline"/>
    <dgm:cxn modelId="{E6F78F26-EB3E-4CDE-BEAB-65489D537108}" type="presParOf" srcId="{34504528-9CDA-493F-BA48-319CB228357D}" destId="{21F23A1D-9DF6-4AE4-92B0-2B98CCED7F6A}" srcOrd="2" destOrd="0" presId="urn:microsoft.com/office/officeart/2008/layout/CircleAccentTimeline"/>
    <dgm:cxn modelId="{14FCA3D3-972A-495A-9895-AD5CBD6A61AB}" type="presParOf" srcId="{ECBD13A6-E2F3-4C36-820E-6EC92A61F64D}" destId="{11C6BEBC-1CE7-4657-BE12-67F8D7063370}" srcOrd="22" destOrd="0" presId="urn:microsoft.com/office/officeart/2008/layout/CircleAccentTimeline"/>
    <dgm:cxn modelId="{1E0459C5-3702-4468-90EF-7D1457201D15}" type="presParOf" srcId="{ECBD13A6-E2F3-4C36-820E-6EC92A61F64D}" destId="{2785CA03-4413-4D04-9FA5-6809F5F17034}" srcOrd="23" destOrd="0" presId="urn:microsoft.com/office/officeart/2008/layout/CircleAccentTimeline"/>
    <dgm:cxn modelId="{2667D973-EDC2-40DE-AA6D-BDACFABE43D6}" type="presParOf" srcId="{ECBD13A6-E2F3-4C36-820E-6EC92A61F64D}" destId="{39359454-A102-4C2B-B002-D900379D2C80}" srcOrd="24" destOrd="0" presId="urn:microsoft.com/office/officeart/2008/layout/CircleAccentTimeline"/>
    <dgm:cxn modelId="{FBEF00C4-D227-4A5B-8B87-1C4772A024B2}" type="presParOf" srcId="{39359454-A102-4C2B-B002-D900379D2C80}" destId="{E1782A1B-A0C1-4FE8-9E74-FC0AD5B50C30}" srcOrd="0" destOrd="0" presId="urn:microsoft.com/office/officeart/2008/layout/CircleAccentTimeline"/>
    <dgm:cxn modelId="{6DBA059E-5BD5-473B-BB8C-07DC830759E5}" type="presParOf" srcId="{39359454-A102-4C2B-B002-D900379D2C80}" destId="{FD1D25BF-2F31-4B02-AC4C-C662A4BB1994}" srcOrd="1" destOrd="0" presId="urn:microsoft.com/office/officeart/2008/layout/CircleAccentTimeline"/>
    <dgm:cxn modelId="{679CD924-EF4F-4A62-91E8-D3EE8D9C4BAB}" type="presParOf" srcId="{39359454-A102-4C2B-B002-D900379D2C80}" destId="{5D491F70-0566-4D56-8F23-CE08FCE29234}" srcOrd="2" destOrd="0" presId="urn:microsoft.com/office/officeart/2008/layout/CircleAccentTimeline"/>
    <dgm:cxn modelId="{6C9C5273-6709-469A-8144-51D1CC5A2BEE}" type="presParOf" srcId="{ECBD13A6-E2F3-4C36-820E-6EC92A61F64D}" destId="{3D04A67C-64BB-4053-BD57-2F8200104452}" srcOrd="25" destOrd="0" presId="urn:microsoft.com/office/officeart/2008/layout/CircleAccentTimeline"/>
    <dgm:cxn modelId="{8606B0A2-139F-4CB1-AE0C-9CA488BA9183}" type="presParOf" srcId="{ECBD13A6-E2F3-4C36-820E-6EC92A61F64D}" destId="{8CC087D8-9ECA-4645-8BBC-F68D8CEF5EDB}" srcOrd="26" destOrd="0" presId="urn:microsoft.com/office/officeart/2008/layout/CircleAccentTimeline"/>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476AB1B-ADEB-4D04-A1ED-AED3F9C74940}" type="doc">
      <dgm:prSet loTypeId="urn:microsoft.com/office/officeart/2008/layout/CircleAccentTimeline" loCatId="process" qsTypeId="urn:microsoft.com/office/officeart/2005/8/quickstyle/simple4" qsCatId="simple" csTypeId="urn:microsoft.com/office/officeart/2005/8/colors/accent1_2" csCatId="accent1" phldr="1"/>
      <dgm:spPr/>
      <dgm:t>
        <a:bodyPr/>
        <a:lstStyle/>
        <a:p>
          <a:endParaRPr lang="en-US"/>
        </a:p>
      </dgm:t>
    </dgm:pt>
    <dgm:pt modelId="{9678EAA2-636E-42FC-9E58-17F6F7193F57}">
      <dgm:prSet custT="1"/>
      <dgm:spPr/>
      <dgm:t>
        <a:bodyPr/>
        <a:lstStyle/>
        <a:p>
          <a:pPr algn="ctr" rtl="0"/>
          <a:r>
            <a:rPr lang="en-US" sz="1200" b="1" dirty="0"/>
            <a:t>About Us</a:t>
          </a: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9FA13F4A-3A69-4C3A-9381-D99161708BC2}" type="parTrans" cxnId="{F0E12317-5DFF-4636-83C8-86E43EBF620D}">
      <dgm:prSet/>
      <dgm:spPr/>
      <dgm:t>
        <a:bodyPr/>
        <a:lstStyle/>
        <a:p>
          <a:pPr algn="ctr"/>
          <a:endParaRPr lang="en-US"/>
        </a:p>
      </dgm:t>
    </dgm:pt>
    <dgm:pt modelId="{6A6D122C-8DD8-4F4C-A122-003380183143}" type="sibTrans" cxnId="{F0E12317-5DFF-4636-83C8-86E43EBF620D}">
      <dgm:prSet/>
      <dgm:spPr/>
      <dgm:t>
        <a:bodyPr/>
        <a:lstStyle/>
        <a:p>
          <a:pPr algn="ctr"/>
          <a:endParaRPr lang="en-US"/>
        </a:p>
      </dgm:t>
    </dgm:pt>
    <dgm:pt modelId="{84CDE3CD-DB61-4032-ABFF-3BBC06E9BD78}">
      <dgm:prSet custT="1"/>
      <dgm:spPr/>
      <dgm:t>
        <a:bodyPr/>
        <a:lstStyle/>
        <a:p>
          <a:pPr algn="ctr" rtl="0"/>
          <a:r>
            <a:rPr lang="en-US" sz="1200" b="1" dirty="0"/>
            <a:t>Areas Covered</a:t>
          </a: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FC9E0E15-8A7F-4BAF-8878-968D2CD198F5}" type="parTrans" cxnId="{E57598FB-979B-4E29-AE87-2A4888B544B8}">
      <dgm:prSet/>
      <dgm:spPr/>
      <dgm:t>
        <a:bodyPr/>
        <a:lstStyle/>
        <a:p>
          <a:pPr algn="ctr"/>
          <a:endParaRPr lang="en-US"/>
        </a:p>
      </dgm:t>
    </dgm:pt>
    <dgm:pt modelId="{A3F10A18-E00D-49E4-8ACD-84F38EBF8E0B}" type="sibTrans" cxnId="{E57598FB-979B-4E29-AE87-2A4888B544B8}">
      <dgm:prSet/>
      <dgm:spPr/>
      <dgm:t>
        <a:bodyPr/>
        <a:lstStyle/>
        <a:p>
          <a:pPr algn="ctr"/>
          <a:endParaRPr lang="en-US"/>
        </a:p>
      </dgm:t>
    </dgm:pt>
    <dgm:pt modelId="{B87BF3B8-456E-4348-9F90-94829E88570C}">
      <dgm:prSet custT="1"/>
      <dgm:spPr/>
      <dgm:t>
        <a:bodyPr/>
        <a:lstStyle/>
        <a:p>
          <a:pPr algn="ctr" rtl="0"/>
          <a:r>
            <a:rPr lang="en-US" sz="1200" b="1" dirty="0"/>
            <a:t> Dates</a:t>
          </a: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1E7D5F20-D3A2-4436-8073-1F859C2A8F9E}" type="parTrans" cxnId="{80344CFA-E8DE-4033-8C2D-CA2A247D0E2B}">
      <dgm:prSet/>
      <dgm:spPr/>
      <dgm:t>
        <a:bodyPr/>
        <a:lstStyle/>
        <a:p>
          <a:pPr algn="ctr"/>
          <a:endParaRPr lang="en-US"/>
        </a:p>
      </dgm:t>
    </dgm:pt>
    <dgm:pt modelId="{07E3F193-0E0F-44DB-A507-A04165554AEB}" type="sibTrans" cxnId="{80344CFA-E8DE-4033-8C2D-CA2A247D0E2B}">
      <dgm:prSet/>
      <dgm:spPr/>
      <dgm:t>
        <a:bodyPr/>
        <a:lstStyle/>
        <a:p>
          <a:pPr algn="ctr"/>
          <a:endParaRPr lang="en-US"/>
        </a:p>
      </dgm:t>
    </dgm:pt>
    <dgm:pt modelId="{93530E77-5B3B-4A40-A70B-21DE300313B9}">
      <dgm:prSet custT="1"/>
      <dgm:spPr/>
      <dgm:t>
        <a:bodyPr/>
        <a:lstStyle/>
        <a:p>
          <a:pPr algn="ctr" rtl="0"/>
          <a:r>
            <a:rPr lang="en-US" sz="1200" b="1" dirty="0"/>
            <a:t>Contact Us</a:t>
          </a: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D322BA40-84B1-4AEC-A117-3BDCB251C7FA}" type="parTrans" cxnId="{1ECA9FCD-6275-4959-B7BF-7C643F1F6FDC}">
      <dgm:prSet/>
      <dgm:spPr/>
      <dgm:t>
        <a:bodyPr/>
        <a:lstStyle/>
        <a:p>
          <a:pPr algn="ctr"/>
          <a:endParaRPr lang="en-US"/>
        </a:p>
      </dgm:t>
    </dgm:pt>
    <dgm:pt modelId="{884081D6-D546-4929-98C0-FEDDBE3FD189}" type="sibTrans" cxnId="{1ECA9FCD-6275-4959-B7BF-7C643F1F6FDC}">
      <dgm:prSet/>
      <dgm:spPr/>
      <dgm:t>
        <a:bodyPr/>
        <a:lstStyle/>
        <a:p>
          <a:pPr algn="ctr"/>
          <a:endParaRPr lang="en-US"/>
        </a:p>
      </dgm:t>
    </dgm:pt>
    <dgm:pt modelId="{7B2204B8-1612-4F5B-BBBD-3EECB4F58041}">
      <dgm:prSet custT="1"/>
      <dgm:spPr/>
      <dgm:t>
        <a:bodyPr/>
        <a:lstStyle/>
        <a:p>
          <a:pPr algn="ctr" rtl="0"/>
          <a:r>
            <a:rPr lang="en-US" sz="1200" b="1" dirty="0"/>
            <a:t>Scientific Committee</a:t>
          </a: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BEC4C20B-CA23-454B-814E-DE31B05646EC}" type="parTrans" cxnId="{DE546ED5-DD78-4FA7-9A60-37BFB95FC239}">
      <dgm:prSet/>
      <dgm:spPr/>
      <dgm:t>
        <a:bodyPr/>
        <a:lstStyle/>
        <a:p>
          <a:pPr algn="ctr"/>
          <a:endParaRPr lang="en-US"/>
        </a:p>
      </dgm:t>
    </dgm:pt>
    <dgm:pt modelId="{A1FFE6FA-04C4-4D95-8843-44D37B936F2D}" type="sibTrans" cxnId="{DE546ED5-DD78-4FA7-9A60-37BFB95FC239}">
      <dgm:prSet/>
      <dgm:spPr/>
      <dgm:t>
        <a:bodyPr/>
        <a:lstStyle/>
        <a:p>
          <a:pPr algn="ctr"/>
          <a:endParaRPr lang="en-US"/>
        </a:p>
      </dgm:t>
    </dgm:pt>
    <dgm:pt modelId="{4B12A0A5-DBAF-497C-B5C1-AA97EABA4952}">
      <dgm:prSet custT="1"/>
      <dgm:spPr>
        <a:ln>
          <a:noFill/>
        </a:ln>
      </dgm:spPr>
      <dgm:t>
        <a:bodyPr/>
        <a:lstStyle/>
        <a:p>
          <a:pPr algn="ctr" rtl="0"/>
          <a:r>
            <a:rPr lang="en-US" sz="1200" b="1" dirty="0"/>
            <a:t>Organizing Committee</a:t>
          </a: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0807F71E-6EAC-47F9-9E92-0200F4DF248C}" type="parTrans" cxnId="{6D25E1E5-EB10-4B25-9B27-8219C55040B4}">
      <dgm:prSet/>
      <dgm:spPr/>
      <dgm:t>
        <a:bodyPr/>
        <a:lstStyle/>
        <a:p>
          <a:pPr algn="ctr"/>
          <a:endParaRPr lang="en-US"/>
        </a:p>
      </dgm:t>
    </dgm:pt>
    <dgm:pt modelId="{1CF1BEDA-A8B5-43C1-A61A-07F840BF2BA6}" type="sibTrans" cxnId="{6D25E1E5-EB10-4B25-9B27-8219C55040B4}">
      <dgm:prSet/>
      <dgm:spPr/>
      <dgm:t>
        <a:bodyPr/>
        <a:lstStyle/>
        <a:p>
          <a:pPr algn="ctr"/>
          <a:endParaRPr lang="en-US"/>
        </a:p>
      </dgm:t>
    </dgm:pt>
    <dgm:pt modelId="{42304B76-EA17-445E-A05C-DDBC5403B7B0}">
      <dgm:prSet custT="1"/>
      <dgm:spPr/>
      <dgm:t>
        <a:bodyPr/>
        <a:lstStyle/>
        <a:p>
          <a:pPr algn="ctr" rtl="0"/>
          <a:r>
            <a:rPr lang="en-US" sz="1150" b="1" dirty="0"/>
            <a:t>Participants</a:t>
          </a: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A8EDCE89-4742-40AA-86C2-A32061B41F15}" type="parTrans" cxnId="{C92C8A9E-6C08-4DA8-B3A2-8F68ABB035A1}">
      <dgm:prSet/>
      <dgm:spPr/>
      <dgm:t>
        <a:bodyPr/>
        <a:lstStyle/>
        <a:p>
          <a:pPr algn="ctr"/>
          <a:endParaRPr lang="en-US"/>
        </a:p>
      </dgm:t>
    </dgm:pt>
    <dgm:pt modelId="{91DACC3F-CFFE-435D-A7F8-2AE4EB19C139}" type="sibTrans" cxnId="{C92C8A9E-6C08-4DA8-B3A2-8F68ABB035A1}">
      <dgm:prSet/>
      <dgm:spPr/>
      <dgm:t>
        <a:bodyPr/>
        <a:lstStyle/>
        <a:p>
          <a:pPr algn="ctr"/>
          <a:endParaRPr lang="en-US"/>
        </a:p>
      </dgm:t>
    </dgm:pt>
    <dgm:pt modelId="{C7217095-1397-49C6-83D3-659942F9E638}">
      <dgm:prSet custT="1"/>
      <dgm:spPr/>
      <dgm:t>
        <a:bodyPr/>
        <a:lstStyle/>
        <a:p>
          <a:pPr rtl="0"/>
          <a:r>
            <a:rPr lang="en-US" sz="1150" b="1" dirty="0"/>
            <a:t>Conference </a:t>
          </a:r>
        </a:p>
        <a:p>
          <a:pPr rtl="0"/>
          <a:r>
            <a:rPr lang="en-US" sz="1150" b="1" dirty="0"/>
            <a:t>     Photos</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69589B-6355-428E-9CCB-7052297FD5B1}" type="parTrans" cxnId="{85EDF51F-94AF-45D2-BEBE-D3BCCA1F0D4D}">
      <dgm:prSet/>
      <dgm:spPr/>
      <dgm:t>
        <a:bodyPr/>
        <a:lstStyle/>
        <a:p>
          <a:endParaRPr lang="en-US"/>
        </a:p>
      </dgm:t>
    </dgm:pt>
    <dgm:pt modelId="{160D6B5B-ADC8-43B6-AB4A-E4299734C6C0}" type="sibTrans" cxnId="{85EDF51F-94AF-45D2-BEBE-D3BCCA1F0D4D}">
      <dgm:prSet/>
      <dgm:spPr/>
      <dgm:t>
        <a:bodyPr/>
        <a:lstStyle/>
        <a:p>
          <a:endParaRPr lang="en-US"/>
        </a:p>
      </dgm:t>
    </dgm:pt>
    <dgm:pt modelId="{615D1583-F6CE-4BEE-A876-65FFE73F0913}">
      <dgm:prSet custT="1"/>
      <dgm:spPr/>
      <dgm:t>
        <a:bodyPr/>
        <a:lstStyle/>
        <a:p>
          <a:pPr algn="ctr" rtl="0"/>
          <a:r>
            <a:rPr lang="en-US" sz="1150" b="1" dirty="0"/>
            <a:t>Faculty Video</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B0599FEA-BD51-46CF-9FCD-D8CF7CE10DFE}" type="parTrans" cxnId="{4AF13291-5A6E-4451-9EF0-E6E40F840F5A}">
      <dgm:prSet/>
      <dgm:spPr/>
      <dgm:t>
        <a:bodyPr/>
        <a:lstStyle/>
        <a:p>
          <a:endParaRPr lang="en-US"/>
        </a:p>
      </dgm:t>
    </dgm:pt>
    <dgm:pt modelId="{D8B09496-A3C0-4271-82B5-0FBEE25D3834}" type="sibTrans" cxnId="{4AF13291-5A6E-4451-9EF0-E6E40F840F5A}">
      <dgm:prSet/>
      <dgm:spPr/>
      <dgm:t>
        <a:bodyPr/>
        <a:lstStyle/>
        <a:p>
          <a:endParaRPr lang="en-US"/>
        </a:p>
      </dgm:t>
    </dgm:pt>
    <dgm:pt modelId="{ECBD13A6-E2F3-4C36-820E-6EC92A61F64D}" type="pres">
      <dgm:prSet presAssocID="{7476AB1B-ADEB-4D04-A1ED-AED3F9C74940}" presName="Name0" presStyleCnt="0">
        <dgm:presLayoutVars>
          <dgm:dir/>
        </dgm:presLayoutVars>
      </dgm:prSet>
      <dgm:spPr/>
    </dgm:pt>
    <dgm:pt modelId="{8C96ACBA-9020-445C-9979-61D65947B597}" type="pres">
      <dgm:prSet presAssocID="{9678EAA2-636E-42FC-9E58-17F6F7193F57}" presName="parComposite" presStyleCnt="0"/>
      <dgm:spPr/>
    </dgm:pt>
    <dgm:pt modelId="{1398AB53-2D2C-463D-96C7-35F3563294DC}" type="pres">
      <dgm:prSet presAssocID="{9678EAA2-636E-42FC-9E58-17F6F7193F57}" presName="parBigCircle" presStyleLbl="node0" presStyleIdx="0" presStyleCnt="9" custScaleX="116327" custScaleY="69796" custLinFactNeighborX="-64162" custLinFactNeighborY="4554">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1" action="ppaction://hlinksldjump" tooltip="Home Page"/>
          </dgm14:cNvPr>
        </a:ext>
      </dgm:extLst>
    </dgm:pt>
    <dgm:pt modelId="{085A1750-E0FC-4F4C-A6C5-B35CE71278CE}" type="pres">
      <dgm:prSet presAssocID="{9678EAA2-636E-42FC-9E58-17F6F7193F57}" presName="parTx" presStyleLbl="revTx" presStyleIdx="0" presStyleCnt="9" custAng="3900000" custScaleX="85267" custLinFactX="-8481" custLinFactNeighborX="-100000" custLinFactNeighborY="77495"/>
      <dgm:spPr/>
    </dgm:pt>
    <dgm:pt modelId="{3DD0F2B4-D1CA-4E99-AEE5-DEFB3FB999A2}" type="pres">
      <dgm:prSet presAssocID="{9678EAA2-636E-42FC-9E58-17F6F7193F57}" presName="bSpace" presStyleCnt="0"/>
      <dgm:spPr/>
    </dgm:pt>
    <dgm:pt modelId="{848CC87A-654B-4915-AD46-5CCD59101E68}" type="pres">
      <dgm:prSet presAssocID="{9678EAA2-636E-42FC-9E58-17F6F7193F57}" presName="parBackupNorm" presStyleCnt="0"/>
      <dgm:spPr/>
    </dgm:pt>
    <dgm:pt modelId="{98BD64FD-B91B-4521-8C1E-FAA468F94A18}" type="pres">
      <dgm:prSet presAssocID="{6A6D122C-8DD8-4F4C-A122-003380183143}" presName="parSpace" presStyleCnt="0"/>
      <dgm:spPr/>
    </dgm:pt>
    <dgm:pt modelId="{86A38514-EA3C-4285-817A-7689A22FA57D}" type="pres">
      <dgm:prSet presAssocID="{84CDE3CD-DB61-4032-ABFF-3BBC06E9BD78}" presName="parComposite" presStyleCnt="0"/>
      <dgm:spPr/>
    </dgm:pt>
    <dgm:pt modelId="{A94C937B-A5C2-46E3-9479-F592FE711BAC}" type="pres">
      <dgm:prSet presAssocID="{84CDE3CD-DB61-4032-ABFF-3BBC06E9BD78}" presName="parBigCircle" presStyleLbl="node0" presStyleIdx="1" presStyleCnt="9" custScaleX="120204" custScaleY="69796" custLinFactNeighborX="-5017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B851405-14AF-45B9-9F9A-8C17A31B351B}" type="pres">
      <dgm:prSet presAssocID="{84CDE3CD-DB61-4032-ABFF-3BBC06E9BD78}" presName="parTx" presStyleLbl="revTx" presStyleIdx="1" presStyleCnt="9" custAng="3900000" custLinFactNeighborX="-92532" custLinFactNeighborY="76898"/>
      <dgm:spPr/>
    </dgm:pt>
    <dgm:pt modelId="{E1902DAC-9794-41B5-9284-E842BB97C645}" type="pres">
      <dgm:prSet presAssocID="{84CDE3CD-DB61-4032-ABFF-3BBC06E9BD78}" presName="bSpace" presStyleCnt="0"/>
      <dgm:spPr/>
    </dgm:pt>
    <dgm:pt modelId="{4A06F3F0-B4DD-44EE-9FDB-C5BD062E3582}" type="pres">
      <dgm:prSet presAssocID="{84CDE3CD-DB61-4032-ABFF-3BBC06E9BD78}" presName="parBackupNorm" presStyleCnt="0"/>
      <dgm:spPr/>
    </dgm:pt>
    <dgm:pt modelId="{136EBD67-C4A0-4777-9460-A7EFFDDA40B9}" type="pres">
      <dgm:prSet presAssocID="{A3F10A18-E00D-49E4-8ACD-84F38EBF8E0B}" presName="parSpace" presStyleCnt="0"/>
      <dgm:spPr/>
    </dgm:pt>
    <dgm:pt modelId="{59CAA0C9-7640-41C4-8909-05C072A0FEF3}" type="pres">
      <dgm:prSet presAssocID="{B87BF3B8-456E-4348-9F90-94829E88570C}" presName="parComposite" presStyleCnt="0"/>
      <dgm:spPr/>
    </dgm:pt>
    <dgm:pt modelId="{CD767681-294D-4E8D-BB50-7BAD4523B3FE}" type="pres">
      <dgm:prSet presAssocID="{B87BF3B8-456E-4348-9F90-94829E88570C}" presName="parBigCircle" presStyleLbl="node0" presStyleIdx="2" presStyleCnt="9" custScaleX="120635" custScaleY="69796" custLinFactNeighborX="-41906" custLinFactNeighborY="5878">
        <dgm:style>
          <a:lnRef idx="0">
            <a:schemeClr val="accent1"/>
          </a:lnRef>
          <a:fillRef idx="3">
            <a:schemeClr val="accent1"/>
          </a:fillRef>
          <a:effectRef idx="3">
            <a:schemeClr val="accent1"/>
          </a:effectRef>
          <a:fontRef idx="minor">
            <a:schemeClr val="lt1"/>
          </a:fontRef>
        </dgm:style>
      </dgm:prSet>
      <dgm:spPr>
        <a:prstGeom prst="flowChartTerminator">
          <a:avLst/>
        </a:prstGeom>
        <a:gradFill flip="none" rotWithShape="0">
          <a:gsLst>
            <a:gs pos="0">
              <a:srgbClr val="F2750E">
                <a:lumMod val="0"/>
                <a:alpha val="0"/>
              </a:srgbClr>
            </a:gs>
            <a:gs pos="0">
              <a:scrgbClr r="0" g="0" b="0"/>
            </a:gs>
            <a:gs pos="0">
              <a:scrgbClr r="0" g="0" b="0"/>
            </a:gs>
            <a:gs pos="0">
              <a:scrgbClr r="0" g="0" b="0"/>
            </a:gs>
            <a:gs pos="0">
              <a:scrgbClr r="0" g="0" b="0"/>
            </a:gs>
            <a:gs pos="0">
              <a:scrgbClr r="0" g="0" b="0"/>
            </a:gs>
            <a:gs pos="0">
              <a:scrgbClr r="0" g="0" b="0"/>
            </a:gs>
            <a:gs pos="0">
              <a:srgbClr val="00B0F0">
                <a:lumMod val="100000"/>
              </a:srgbClr>
            </a:gs>
            <a:gs pos="100000">
              <a:srgbClr val="F2750E">
                <a:alpha val="0"/>
              </a:srgbClr>
            </a:gs>
          </a:gsLst>
          <a:lin ang="5400000" scaled="0"/>
          <a:tileRect/>
        </a:gradFill>
        <a:ln w="12700">
          <a:solidFill>
            <a:srgbClr val="00B0F0"/>
          </a:solidFill>
        </a:ln>
      </dgm:spPr>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E3477EF4-6065-417D-BB14-09808D03E605}" type="pres">
      <dgm:prSet presAssocID="{B87BF3B8-456E-4348-9F90-94829E88570C}" presName="parTx" presStyleLbl="revTx" presStyleIdx="2" presStyleCnt="9" custAng="3900000" custLinFactNeighborX="-87324" custLinFactNeighborY="76898"/>
      <dgm:spPr/>
    </dgm:pt>
    <dgm:pt modelId="{001B4183-1486-4436-9558-D3E7A7F19770}" type="pres">
      <dgm:prSet presAssocID="{B87BF3B8-456E-4348-9F90-94829E88570C}" presName="bSpace" presStyleCnt="0"/>
      <dgm:spPr/>
    </dgm:pt>
    <dgm:pt modelId="{37B5CBBC-9068-44E1-98B5-47B4AFEA2E65}" type="pres">
      <dgm:prSet presAssocID="{B87BF3B8-456E-4348-9F90-94829E88570C}" presName="parBackupNorm" presStyleCnt="0"/>
      <dgm:spPr/>
    </dgm:pt>
    <dgm:pt modelId="{6B8D34D5-10D4-4857-938F-E62C8409E1F5}" type="pres">
      <dgm:prSet presAssocID="{07E3F193-0E0F-44DB-A507-A04165554AEB}" presName="parSpace" presStyleCnt="0"/>
      <dgm:spPr/>
    </dgm:pt>
    <dgm:pt modelId="{D81B92D5-13F8-4B62-8E4E-B617DE172759}" type="pres">
      <dgm:prSet presAssocID="{93530E77-5B3B-4A40-A70B-21DE300313B9}" presName="parComposite" presStyleCnt="0"/>
      <dgm:spPr/>
    </dgm:pt>
    <dgm:pt modelId="{D50DA0FA-CEE7-43CE-A33B-E4B2FD9BBBB7}" type="pres">
      <dgm:prSet presAssocID="{93530E77-5B3B-4A40-A70B-21DE300313B9}" presName="parBigCircle" presStyleLbl="node0" presStyleIdx="3" presStyleCnt="9" custScaleX="142177" custScaleY="69796" custLinFactNeighborX="-3266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299B00B1-912C-433F-A1C6-242677B07D05}" type="pres">
      <dgm:prSet presAssocID="{93530E77-5B3B-4A40-A70B-21DE300313B9}" presName="parTx" presStyleLbl="revTx" presStyleIdx="3" presStyleCnt="9" custAng="3900000" custLinFactNeighborX="-76659" custLinFactNeighborY="76606"/>
      <dgm:spPr/>
    </dgm:pt>
    <dgm:pt modelId="{76258331-2136-4AF8-8D2C-447FF2A48C5A}" type="pres">
      <dgm:prSet presAssocID="{93530E77-5B3B-4A40-A70B-21DE300313B9}" presName="bSpace" presStyleCnt="0"/>
      <dgm:spPr/>
    </dgm:pt>
    <dgm:pt modelId="{4254A62F-71B3-46B0-B697-3B14FAFFDE62}" type="pres">
      <dgm:prSet presAssocID="{93530E77-5B3B-4A40-A70B-21DE300313B9}" presName="parBackupNorm" presStyleCnt="0"/>
      <dgm:spPr/>
    </dgm:pt>
    <dgm:pt modelId="{93D93B90-BB69-42B9-ADD7-4C84590F13F9}" type="pres">
      <dgm:prSet presAssocID="{884081D6-D546-4929-98C0-FEDDBE3FD189}" presName="parSpace" presStyleCnt="0"/>
      <dgm:spPr/>
    </dgm:pt>
    <dgm:pt modelId="{697D66DB-681F-475B-890D-415665AC2105}" type="pres">
      <dgm:prSet presAssocID="{7B2204B8-1612-4F5B-BBBD-3EECB4F58041}" presName="parComposite" presStyleCnt="0"/>
      <dgm:spPr/>
    </dgm:pt>
    <dgm:pt modelId="{8C09EBE1-4796-4641-B3BE-D9CE5E846871}" type="pres">
      <dgm:prSet presAssocID="{7B2204B8-1612-4F5B-BBBD-3EECB4F58041}" presName="parBigCircle" presStyleLbl="node0" presStyleIdx="4" presStyleCnt="9" custScaleX="142168" custScaleY="70178" custLinFactNeighborX="-10493" custLinFactNeighborY="4554">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3EFA2F2E-551A-478F-9269-C2B87F11EC0C}" type="pres">
      <dgm:prSet presAssocID="{7B2204B8-1612-4F5B-BBBD-3EECB4F58041}" presName="parTx" presStyleLbl="revTx" presStyleIdx="4" presStyleCnt="9" custAng="3900000" custLinFactNeighborX="-55907" custLinFactNeighborY="76606"/>
      <dgm:spPr/>
    </dgm:pt>
    <dgm:pt modelId="{DF6E8FC2-4B34-495E-9AE4-280DF469D00F}" type="pres">
      <dgm:prSet presAssocID="{7B2204B8-1612-4F5B-BBBD-3EECB4F58041}" presName="bSpace" presStyleCnt="0"/>
      <dgm:spPr/>
    </dgm:pt>
    <dgm:pt modelId="{025EE52B-7ADB-414C-A2DB-E8D9E334546B}" type="pres">
      <dgm:prSet presAssocID="{7B2204B8-1612-4F5B-BBBD-3EECB4F58041}" presName="parBackupNorm" presStyleCnt="0"/>
      <dgm:spPr/>
    </dgm:pt>
    <dgm:pt modelId="{1697C1E4-2B5D-4AE3-A474-46E2054EAC54}" type="pres">
      <dgm:prSet presAssocID="{A1FFE6FA-04C4-4D95-8843-44D37B936F2D}" presName="parSpace" presStyleCnt="0"/>
      <dgm:spPr/>
    </dgm:pt>
    <dgm:pt modelId="{2BCF1CBA-45F2-477C-862D-B22949CA0818}" type="pres">
      <dgm:prSet presAssocID="{4B12A0A5-DBAF-497C-B5C1-AA97EABA4952}" presName="parComposite" presStyleCnt="0"/>
      <dgm:spPr/>
    </dgm:pt>
    <dgm:pt modelId="{2B1DCF1F-F7DD-4074-A090-3E9710692C99}" type="pres">
      <dgm:prSet presAssocID="{4B12A0A5-DBAF-497C-B5C1-AA97EABA4952}" presName="parBigCircle" presStyleLbl="node0" presStyleIdx="5" presStyleCnt="9" custScaleX="142177" custScaleY="69796" custLinFactNeighborX="1166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C431C992-28D1-41BC-ADAD-6B0344456E83}" type="pres">
      <dgm:prSet presAssocID="{4B12A0A5-DBAF-497C-B5C1-AA97EABA4952}" presName="parTx" presStyleLbl="revTx" presStyleIdx="5" presStyleCnt="9" custAng="3900000" custLinFactNeighborX="-35160" custLinFactNeighborY="76897"/>
      <dgm:spPr/>
    </dgm:pt>
    <dgm:pt modelId="{E4DB70CB-C082-432E-BFAA-F4FBAE9717B1}" type="pres">
      <dgm:prSet presAssocID="{4B12A0A5-DBAF-497C-B5C1-AA97EABA4952}" presName="bSpace" presStyleCnt="0"/>
      <dgm:spPr/>
    </dgm:pt>
    <dgm:pt modelId="{CAB1DD3F-89A9-4591-97AE-53E8CE001452}" type="pres">
      <dgm:prSet presAssocID="{4B12A0A5-DBAF-497C-B5C1-AA97EABA4952}" presName="parBackupNorm" presStyleCnt="0"/>
      <dgm:spPr/>
    </dgm:pt>
    <dgm:pt modelId="{2E547374-728C-41F3-AAFB-6A7E6BC89677}" type="pres">
      <dgm:prSet presAssocID="{1CF1BEDA-A8B5-43C1-A61A-07F840BF2BA6}" presName="parSpace" presStyleCnt="0"/>
      <dgm:spPr/>
    </dgm:pt>
    <dgm:pt modelId="{96CD16EC-D99B-47FC-906E-97334F90A715}" type="pres">
      <dgm:prSet presAssocID="{42304B76-EA17-445E-A05C-DDBC5403B7B0}" presName="parComposite" presStyleCnt="0"/>
      <dgm:spPr/>
    </dgm:pt>
    <dgm:pt modelId="{63149E2F-E950-4674-B246-DECCF26DD7F5}" type="pres">
      <dgm:prSet presAssocID="{42304B76-EA17-445E-A05C-DDBC5403B7B0}" presName="parBigCircle" presStyleLbl="node0" presStyleIdx="6" presStyleCnt="9" custScaleX="142177" custScaleY="69796" custLinFactNeighborX="33832" custLinFactNeighborY="3556">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DE0F31EE-9D4B-4DF2-95E7-7A6C60C7E3B0}" type="pres">
      <dgm:prSet presAssocID="{42304B76-EA17-445E-A05C-DDBC5403B7B0}" presName="parTx" presStyleLbl="revTx" presStyleIdx="6" presStyleCnt="9" custAng="3900000" custScaleX="100261" custLinFactNeighborX="-14326" custLinFactNeighborY="73330"/>
      <dgm:spPr/>
    </dgm:pt>
    <dgm:pt modelId="{57AD04F0-58C2-4787-BC9C-3874D569C89E}" type="pres">
      <dgm:prSet presAssocID="{42304B76-EA17-445E-A05C-DDBC5403B7B0}" presName="bSpace" presStyleCnt="0"/>
      <dgm:spPr/>
    </dgm:pt>
    <dgm:pt modelId="{C7786E22-6542-4514-BC11-75D35F6DCC74}" type="pres">
      <dgm:prSet presAssocID="{42304B76-EA17-445E-A05C-DDBC5403B7B0}" presName="parBackupNorm" presStyleCnt="0"/>
      <dgm:spPr/>
    </dgm:pt>
    <dgm:pt modelId="{E16CA753-88EF-4D31-94AF-7F0DB77143C7}" type="pres">
      <dgm:prSet presAssocID="{91DACC3F-CFFE-435D-A7F8-2AE4EB19C139}" presName="parSpace" presStyleCnt="0"/>
      <dgm:spPr/>
    </dgm:pt>
    <dgm:pt modelId="{34504528-9CDA-493F-BA48-319CB228357D}" type="pres">
      <dgm:prSet presAssocID="{C7217095-1397-49C6-83D3-659942F9E638}" presName="parComposite" presStyleCnt="0"/>
      <dgm:spPr/>
    </dgm:pt>
    <dgm:pt modelId="{51760D33-6E02-4B95-A314-A168B106BA24}" type="pres">
      <dgm:prSet presAssocID="{C7217095-1397-49C6-83D3-659942F9E638}" presName="parBigCircle" presStyleLbl="node0" presStyleIdx="7" presStyleCnt="9" custScaleX="142177" custScaleY="69796" custLinFactNeighborX="55858" custLinFactNeighborY="3556"/>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ABE4870C-1C83-400A-A98B-0010FD8DC69E}" type="pres">
      <dgm:prSet presAssocID="{C7217095-1397-49C6-83D3-659942F9E638}" presName="parTx" presStyleLbl="revTx" presStyleIdx="7" presStyleCnt="9" custAng="3900000" custScaleX="100261" custLinFactNeighborX="6291" custLinFactNeighborY="76464"/>
      <dgm:spPr/>
    </dgm:pt>
    <dgm:pt modelId="{21F23A1D-9DF6-4AE4-92B0-2B98CCED7F6A}" type="pres">
      <dgm:prSet presAssocID="{C7217095-1397-49C6-83D3-659942F9E638}" presName="bSpace" presStyleCnt="0"/>
      <dgm:spPr/>
    </dgm:pt>
    <dgm:pt modelId="{11C6BEBC-1CE7-4657-BE12-67F8D7063370}" type="pres">
      <dgm:prSet presAssocID="{C7217095-1397-49C6-83D3-659942F9E638}" presName="parBackupNorm" presStyleCnt="0"/>
      <dgm:spPr/>
    </dgm:pt>
    <dgm:pt modelId="{2785CA03-4413-4D04-9FA5-6809F5F17034}" type="pres">
      <dgm:prSet presAssocID="{160D6B5B-ADC8-43B6-AB4A-E4299734C6C0}" presName="parSpace" presStyleCnt="0"/>
      <dgm:spPr/>
    </dgm:pt>
    <dgm:pt modelId="{39359454-A102-4C2B-B002-D900379D2C80}" type="pres">
      <dgm:prSet presAssocID="{615D1583-F6CE-4BEE-A876-65FFE73F0913}" presName="parComposite" presStyleCnt="0"/>
      <dgm:spPr/>
    </dgm:pt>
    <dgm:pt modelId="{E1782A1B-A0C1-4FE8-9E74-FC0AD5B50C30}" type="pres">
      <dgm:prSet presAssocID="{615D1583-F6CE-4BEE-A876-65FFE73F0913}" presName="parBigCircle" presStyleLbl="node0" presStyleIdx="8" presStyleCnt="9" custScaleX="120204" custScaleY="69796" custLinFactNeighborX="78314" custLinFactNeighborY="4363"/>
      <dgm:spPr>
        <a:prstGeom prst="flowChartTerminator">
          <a:avLst/>
        </a:prstGeom>
        <a:solidFill>
          <a:schemeClr val="accent5">
            <a:lumMod val="50000"/>
          </a:schemeClr>
        </a:solidFill>
        <a:ln>
          <a:solidFill>
            <a:srgbClr val="FFC000"/>
          </a:solidFill>
        </a:ln>
      </dgm:spPr>
    </dgm:pt>
    <dgm:pt modelId="{FD1D25BF-2F31-4B02-AC4C-C662A4BB1994}" type="pres">
      <dgm:prSet presAssocID="{615D1583-F6CE-4BEE-A876-65FFE73F0913}" presName="parTx" presStyleLbl="revTx" presStyleIdx="8" presStyleCnt="9" custAng="3900000" custScaleX="90619" custLinFactNeighborX="27906" custLinFactNeighborY="77854"/>
      <dgm:spPr/>
    </dgm:pt>
    <dgm:pt modelId="{5D491F70-0566-4D56-8F23-CE08FCE29234}" type="pres">
      <dgm:prSet presAssocID="{615D1583-F6CE-4BEE-A876-65FFE73F0913}" presName="bSpace" presStyleCnt="0"/>
      <dgm:spPr/>
    </dgm:pt>
    <dgm:pt modelId="{3D04A67C-64BB-4053-BD57-2F8200104452}" type="pres">
      <dgm:prSet presAssocID="{615D1583-F6CE-4BEE-A876-65FFE73F0913}" presName="parBackupNorm" presStyleCnt="0"/>
      <dgm:spPr/>
    </dgm:pt>
    <dgm:pt modelId="{8CC087D8-9ECA-4645-8BBC-F68D8CEF5EDB}" type="pres">
      <dgm:prSet presAssocID="{D8B09496-A3C0-4271-82B5-0FBEE25D3834}" presName="parSpace" presStyleCnt="0"/>
      <dgm:spPr/>
    </dgm:pt>
  </dgm:ptLst>
  <dgm:cxnLst>
    <dgm:cxn modelId="{F0E12317-5DFF-4636-83C8-86E43EBF620D}" srcId="{7476AB1B-ADEB-4D04-A1ED-AED3F9C74940}" destId="{9678EAA2-636E-42FC-9E58-17F6F7193F57}" srcOrd="0" destOrd="0" parTransId="{9FA13F4A-3A69-4C3A-9381-D99161708BC2}" sibTransId="{6A6D122C-8DD8-4F4C-A122-003380183143}"/>
    <dgm:cxn modelId="{85EDF51F-94AF-45D2-BEBE-D3BCCA1F0D4D}" srcId="{7476AB1B-ADEB-4D04-A1ED-AED3F9C74940}" destId="{C7217095-1397-49C6-83D3-659942F9E638}" srcOrd="7" destOrd="0" parTransId="{6A69589B-6355-428E-9CCB-7052297FD5B1}" sibTransId="{160D6B5B-ADC8-43B6-AB4A-E4299734C6C0}"/>
    <dgm:cxn modelId="{1319F828-5464-4B4A-AD14-A0AEAF055F8C}" type="presOf" srcId="{C7217095-1397-49C6-83D3-659942F9E638}" destId="{ABE4870C-1C83-400A-A98B-0010FD8DC69E}" srcOrd="0" destOrd="0" presId="urn:microsoft.com/office/officeart/2008/layout/CircleAccentTimeline"/>
    <dgm:cxn modelId="{BC0B4B46-5596-4BE3-9452-88E37865BE2A}" type="presOf" srcId="{42304B76-EA17-445E-A05C-DDBC5403B7B0}" destId="{DE0F31EE-9D4B-4DF2-95E7-7A6C60C7E3B0}" srcOrd="0" destOrd="0" presId="urn:microsoft.com/office/officeart/2008/layout/CircleAccentTimeline"/>
    <dgm:cxn modelId="{F979CC74-78D1-41FE-AE53-1B1151879F67}" type="presOf" srcId="{84CDE3CD-DB61-4032-ABFF-3BBC06E9BD78}" destId="{CB851405-14AF-45B9-9F9A-8C17A31B351B}" srcOrd="0" destOrd="0" presId="urn:microsoft.com/office/officeart/2008/layout/CircleAccentTimeline"/>
    <dgm:cxn modelId="{2F061C75-0743-47AC-BCC4-7C6A24C25A63}" type="presOf" srcId="{7B2204B8-1612-4F5B-BBBD-3EECB4F58041}" destId="{3EFA2F2E-551A-478F-9269-C2B87F11EC0C}" srcOrd="0" destOrd="0" presId="urn:microsoft.com/office/officeart/2008/layout/CircleAccentTimeline"/>
    <dgm:cxn modelId="{1E4B3F58-C282-484E-9726-A77E6D6AE596}" type="presOf" srcId="{615D1583-F6CE-4BEE-A876-65FFE73F0913}" destId="{FD1D25BF-2F31-4B02-AC4C-C662A4BB1994}" srcOrd="0" destOrd="0" presId="urn:microsoft.com/office/officeart/2008/layout/CircleAccentTimeline"/>
    <dgm:cxn modelId="{B660E658-2890-42C7-A39D-28C2020201EE}" type="presOf" srcId="{93530E77-5B3B-4A40-A70B-21DE300313B9}" destId="{299B00B1-912C-433F-A1C6-242677B07D05}" srcOrd="0" destOrd="0" presId="urn:microsoft.com/office/officeart/2008/layout/CircleAccentTimeline"/>
    <dgm:cxn modelId="{36A29E79-6D95-4B34-9E97-9F29D017EA6E}" type="presOf" srcId="{B87BF3B8-456E-4348-9F90-94829E88570C}" destId="{E3477EF4-6065-417D-BB14-09808D03E605}" srcOrd="0" destOrd="0" presId="urn:microsoft.com/office/officeart/2008/layout/CircleAccentTimeline"/>
    <dgm:cxn modelId="{00208D85-F49B-4A3A-8700-356C65301E6A}" type="presOf" srcId="{7476AB1B-ADEB-4D04-A1ED-AED3F9C74940}" destId="{ECBD13A6-E2F3-4C36-820E-6EC92A61F64D}" srcOrd="0" destOrd="0" presId="urn:microsoft.com/office/officeart/2008/layout/CircleAccentTimeline"/>
    <dgm:cxn modelId="{4AF13291-5A6E-4451-9EF0-E6E40F840F5A}" srcId="{7476AB1B-ADEB-4D04-A1ED-AED3F9C74940}" destId="{615D1583-F6CE-4BEE-A876-65FFE73F0913}" srcOrd="8" destOrd="0" parTransId="{B0599FEA-BD51-46CF-9FCD-D8CF7CE10DFE}" sibTransId="{D8B09496-A3C0-4271-82B5-0FBEE25D3834}"/>
    <dgm:cxn modelId="{C92C8A9E-6C08-4DA8-B3A2-8F68ABB035A1}" srcId="{7476AB1B-ADEB-4D04-A1ED-AED3F9C74940}" destId="{42304B76-EA17-445E-A05C-DDBC5403B7B0}" srcOrd="6" destOrd="0" parTransId="{A8EDCE89-4742-40AA-86C2-A32061B41F15}" sibTransId="{91DACC3F-CFFE-435D-A7F8-2AE4EB19C139}"/>
    <dgm:cxn modelId="{7C2940A4-6E1F-48AD-A7E1-870468754CBC}" type="presOf" srcId="{9678EAA2-636E-42FC-9E58-17F6F7193F57}" destId="{085A1750-E0FC-4F4C-A6C5-B35CE71278CE}" srcOrd="0" destOrd="0" presId="urn:microsoft.com/office/officeart/2008/layout/CircleAccentTimeline"/>
    <dgm:cxn modelId="{E5AF7CC8-4F58-4A31-B261-7D20CE75F988}" type="presOf" srcId="{4B12A0A5-DBAF-497C-B5C1-AA97EABA4952}" destId="{C431C992-28D1-41BC-ADAD-6B0344456E83}" srcOrd="0" destOrd="0" presId="urn:microsoft.com/office/officeart/2008/layout/CircleAccentTimeline"/>
    <dgm:cxn modelId="{1ECA9FCD-6275-4959-B7BF-7C643F1F6FDC}" srcId="{7476AB1B-ADEB-4D04-A1ED-AED3F9C74940}" destId="{93530E77-5B3B-4A40-A70B-21DE300313B9}" srcOrd="3" destOrd="0" parTransId="{D322BA40-84B1-4AEC-A117-3BDCB251C7FA}" sibTransId="{884081D6-D546-4929-98C0-FEDDBE3FD189}"/>
    <dgm:cxn modelId="{DE546ED5-DD78-4FA7-9A60-37BFB95FC239}" srcId="{7476AB1B-ADEB-4D04-A1ED-AED3F9C74940}" destId="{7B2204B8-1612-4F5B-BBBD-3EECB4F58041}" srcOrd="4" destOrd="0" parTransId="{BEC4C20B-CA23-454B-814E-DE31B05646EC}" sibTransId="{A1FFE6FA-04C4-4D95-8843-44D37B936F2D}"/>
    <dgm:cxn modelId="{6D25E1E5-EB10-4B25-9B27-8219C55040B4}" srcId="{7476AB1B-ADEB-4D04-A1ED-AED3F9C74940}" destId="{4B12A0A5-DBAF-497C-B5C1-AA97EABA4952}" srcOrd="5" destOrd="0" parTransId="{0807F71E-6EAC-47F9-9E92-0200F4DF248C}" sibTransId="{1CF1BEDA-A8B5-43C1-A61A-07F840BF2BA6}"/>
    <dgm:cxn modelId="{80344CFA-E8DE-4033-8C2D-CA2A247D0E2B}" srcId="{7476AB1B-ADEB-4D04-A1ED-AED3F9C74940}" destId="{B87BF3B8-456E-4348-9F90-94829E88570C}" srcOrd="2" destOrd="0" parTransId="{1E7D5F20-D3A2-4436-8073-1F859C2A8F9E}" sibTransId="{07E3F193-0E0F-44DB-A507-A04165554AEB}"/>
    <dgm:cxn modelId="{E57598FB-979B-4E29-AE87-2A4888B544B8}" srcId="{7476AB1B-ADEB-4D04-A1ED-AED3F9C74940}" destId="{84CDE3CD-DB61-4032-ABFF-3BBC06E9BD78}" srcOrd="1" destOrd="0" parTransId="{FC9E0E15-8A7F-4BAF-8878-968D2CD198F5}" sibTransId="{A3F10A18-E00D-49E4-8ACD-84F38EBF8E0B}"/>
    <dgm:cxn modelId="{B6A981E7-FC68-46BB-8570-188A5F298B29}" type="presParOf" srcId="{ECBD13A6-E2F3-4C36-820E-6EC92A61F64D}" destId="{8C96ACBA-9020-445C-9979-61D65947B597}" srcOrd="0" destOrd="0" presId="urn:microsoft.com/office/officeart/2008/layout/CircleAccentTimeline"/>
    <dgm:cxn modelId="{2865EA03-1BD6-42C9-A869-1F29651B117B}" type="presParOf" srcId="{8C96ACBA-9020-445C-9979-61D65947B597}" destId="{1398AB53-2D2C-463D-96C7-35F3563294DC}" srcOrd="0" destOrd="0" presId="urn:microsoft.com/office/officeart/2008/layout/CircleAccentTimeline"/>
    <dgm:cxn modelId="{54A9AF4A-7040-4C05-AD2E-85F665C8B946}" type="presParOf" srcId="{8C96ACBA-9020-445C-9979-61D65947B597}" destId="{085A1750-E0FC-4F4C-A6C5-B35CE71278CE}" srcOrd="1" destOrd="0" presId="urn:microsoft.com/office/officeart/2008/layout/CircleAccentTimeline"/>
    <dgm:cxn modelId="{92B3CB90-A716-4AAE-84EC-1441D7AAF382}" type="presParOf" srcId="{8C96ACBA-9020-445C-9979-61D65947B597}" destId="{3DD0F2B4-D1CA-4E99-AEE5-DEFB3FB999A2}" srcOrd="2" destOrd="0" presId="urn:microsoft.com/office/officeart/2008/layout/CircleAccentTimeline"/>
    <dgm:cxn modelId="{9C5F582E-7E80-4B3A-9018-AEABCE0C641B}" type="presParOf" srcId="{ECBD13A6-E2F3-4C36-820E-6EC92A61F64D}" destId="{848CC87A-654B-4915-AD46-5CCD59101E68}" srcOrd="1" destOrd="0" presId="urn:microsoft.com/office/officeart/2008/layout/CircleAccentTimeline"/>
    <dgm:cxn modelId="{FAAD518C-8CA7-4ABF-8D8E-CC4A5EAABA64}" type="presParOf" srcId="{ECBD13A6-E2F3-4C36-820E-6EC92A61F64D}" destId="{98BD64FD-B91B-4521-8C1E-FAA468F94A18}" srcOrd="2" destOrd="0" presId="urn:microsoft.com/office/officeart/2008/layout/CircleAccentTimeline"/>
    <dgm:cxn modelId="{C927CF14-6FE0-44DC-8507-8319D98440DA}" type="presParOf" srcId="{ECBD13A6-E2F3-4C36-820E-6EC92A61F64D}" destId="{86A38514-EA3C-4285-817A-7689A22FA57D}" srcOrd="3" destOrd="0" presId="urn:microsoft.com/office/officeart/2008/layout/CircleAccentTimeline"/>
    <dgm:cxn modelId="{2E439301-913E-4DF3-A757-801B9A1672C5}" type="presParOf" srcId="{86A38514-EA3C-4285-817A-7689A22FA57D}" destId="{A94C937B-A5C2-46E3-9479-F592FE711BAC}" srcOrd="0" destOrd="0" presId="urn:microsoft.com/office/officeart/2008/layout/CircleAccentTimeline"/>
    <dgm:cxn modelId="{35FC16C8-D6A1-4DB5-92E6-3D1FD5A7EFF8}" type="presParOf" srcId="{86A38514-EA3C-4285-817A-7689A22FA57D}" destId="{CB851405-14AF-45B9-9F9A-8C17A31B351B}" srcOrd="1" destOrd="0" presId="urn:microsoft.com/office/officeart/2008/layout/CircleAccentTimeline"/>
    <dgm:cxn modelId="{7D6D6B6D-EEBB-4842-96ED-6938280B6AD5}" type="presParOf" srcId="{86A38514-EA3C-4285-817A-7689A22FA57D}" destId="{E1902DAC-9794-41B5-9284-E842BB97C645}" srcOrd="2" destOrd="0" presId="urn:microsoft.com/office/officeart/2008/layout/CircleAccentTimeline"/>
    <dgm:cxn modelId="{1218B750-6688-49CA-BB47-08753A2560C1}" type="presParOf" srcId="{ECBD13A6-E2F3-4C36-820E-6EC92A61F64D}" destId="{4A06F3F0-B4DD-44EE-9FDB-C5BD062E3582}" srcOrd="4" destOrd="0" presId="urn:microsoft.com/office/officeart/2008/layout/CircleAccentTimeline"/>
    <dgm:cxn modelId="{B03E8E21-73FF-4096-95BB-F156FC900BA8}" type="presParOf" srcId="{ECBD13A6-E2F3-4C36-820E-6EC92A61F64D}" destId="{136EBD67-C4A0-4777-9460-A7EFFDDA40B9}" srcOrd="5" destOrd="0" presId="urn:microsoft.com/office/officeart/2008/layout/CircleAccentTimeline"/>
    <dgm:cxn modelId="{AA904FFB-B383-4FD6-A504-5236C1C1320A}" type="presParOf" srcId="{ECBD13A6-E2F3-4C36-820E-6EC92A61F64D}" destId="{59CAA0C9-7640-41C4-8909-05C072A0FEF3}" srcOrd="6" destOrd="0" presId="urn:microsoft.com/office/officeart/2008/layout/CircleAccentTimeline"/>
    <dgm:cxn modelId="{A9201181-F078-49E0-B367-33B4CA277EBC}" type="presParOf" srcId="{59CAA0C9-7640-41C4-8909-05C072A0FEF3}" destId="{CD767681-294D-4E8D-BB50-7BAD4523B3FE}" srcOrd="0" destOrd="0" presId="urn:microsoft.com/office/officeart/2008/layout/CircleAccentTimeline"/>
    <dgm:cxn modelId="{65464650-DDDC-4A9B-8464-992E03AEB946}" type="presParOf" srcId="{59CAA0C9-7640-41C4-8909-05C072A0FEF3}" destId="{E3477EF4-6065-417D-BB14-09808D03E605}" srcOrd="1" destOrd="0" presId="urn:microsoft.com/office/officeart/2008/layout/CircleAccentTimeline"/>
    <dgm:cxn modelId="{1D1BDB0E-013D-4CCC-8C53-34A190AF0F38}" type="presParOf" srcId="{59CAA0C9-7640-41C4-8909-05C072A0FEF3}" destId="{001B4183-1486-4436-9558-D3E7A7F19770}" srcOrd="2" destOrd="0" presId="urn:microsoft.com/office/officeart/2008/layout/CircleAccentTimeline"/>
    <dgm:cxn modelId="{9B4E3D27-7DCA-47A8-B757-C4537064F729}" type="presParOf" srcId="{ECBD13A6-E2F3-4C36-820E-6EC92A61F64D}" destId="{37B5CBBC-9068-44E1-98B5-47B4AFEA2E65}" srcOrd="7" destOrd="0" presId="urn:microsoft.com/office/officeart/2008/layout/CircleAccentTimeline"/>
    <dgm:cxn modelId="{7F16B903-16C0-4A67-9775-7AC6812A2713}" type="presParOf" srcId="{ECBD13A6-E2F3-4C36-820E-6EC92A61F64D}" destId="{6B8D34D5-10D4-4857-938F-E62C8409E1F5}" srcOrd="8" destOrd="0" presId="urn:microsoft.com/office/officeart/2008/layout/CircleAccentTimeline"/>
    <dgm:cxn modelId="{33E9E863-11D7-431F-A7D1-9D48EE87BBCF}" type="presParOf" srcId="{ECBD13A6-E2F3-4C36-820E-6EC92A61F64D}" destId="{D81B92D5-13F8-4B62-8E4E-B617DE172759}" srcOrd="9" destOrd="0" presId="urn:microsoft.com/office/officeart/2008/layout/CircleAccentTimeline"/>
    <dgm:cxn modelId="{A05926D0-5AFA-46C5-89B5-C8C1DC76EE63}" type="presParOf" srcId="{D81B92D5-13F8-4B62-8E4E-B617DE172759}" destId="{D50DA0FA-CEE7-43CE-A33B-E4B2FD9BBBB7}" srcOrd="0" destOrd="0" presId="urn:microsoft.com/office/officeart/2008/layout/CircleAccentTimeline"/>
    <dgm:cxn modelId="{A8C5485A-EC25-4BFC-86CE-751B452BE70F}" type="presParOf" srcId="{D81B92D5-13F8-4B62-8E4E-B617DE172759}" destId="{299B00B1-912C-433F-A1C6-242677B07D05}" srcOrd="1" destOrd="0" presId="urn:microsoft.com/office/officeart/2008/layout/CircleAccentTimeline"/>
    <dgm:cxn modelId="{EB292FEB-91ED-4350-8B06-0AEFFB16C2B9}" type="presParOf" srcId="{D81B92D5-13F8-4B62-8E4E-B617DE172759}" destId="{76258331-2136-4AF8-8D2C-447FF2A48C5A}" srcOrd="2" destOrd="0" presId="urn:microsoft.com/office/officeart/2008/layout/CircleAccentTimeline"/>
    <dgm:cxn modelId="{7441EFD1-DDDA-4B7F-BBFA-7CF99D28032A}" type="presParOf" srcId="{ECBD13A6-E2F3-4C36-820E-6EC92A61F64D}" destId="{4254A62F-71B3-46B0-B697-3B14FAFFDE62}" srcOrd="10" destOrd="0" presId="urn:microsoft.com/office/officeart/2008/layout/CircleAccentTimeline"/>
    <dgm:cxn modelId="{BDA95C90-2ED9-4868-9724-0531CB9E7FFB}" type="presParOf" srcId="{ECBD13A6-E2F3-4C36-820E-6EC92A61F64D}" destId="{93D93B90-BB69-42B9-ADD7-4C84590F13F9}" srcOrd="11" destOrd="0" presId="urn:microsoft.com/office/officeart/2008/layout/CircleAccentTimeline"/>
    <dgm:cxn modelId="{760C56FB-DD17-41F1-A0A5-CA37FF9B91E0}" type="presParOf" srcId="{ECBD13A6-E2F3-4C36-820E-6EC92A61F64D}" destId="{697D66DB-681F-475B-890D-415665AC2105}" srcOrd="12" destOrd="0" presId="urn:microsoft.com/office/officeart/2008/layout/CircleAccentTimeline"/>
    <dgm:cxn modelId="{09270FCC-5843-4F54-A110-A75B507CFD33}" type="presParOf" srcId="{697D66DB-681F-475B-890D-415665AC2105}" destId="{8C09EBE1-4796-4641-B3BE-D9CE5E846871}" srcOrd="0" destOrd="0" presId="urn:microsoft.com/office/officeart/2008/layout/CircleAccentTimeline"/>
    <dgm:cxn modelId="{B85EE36E-EA71-4E03-8F2E-23CB977EF216}" type="presParOf" srcId="{697D66DB-681F-475B-890D-415665AC2105}" destId="{3EFA2F2E-551A-478F-9269-C2B87F11EC0C}" srcOrd="1" destOrd="0" presId="urn:microsoft.com/office/officeart/2008/layout/CircleAccentTimeline"/>
    <dgm:cxn modelId="{6F80A00E-F65F-4BC1-880D-1AB0275EFAEC}" type="presParOf" srcId="{697D66DB-681F-475B-890D-415665AC2105}" destId="{DF6E8FC2-4B34-495E-9AE4-280DF469D00F}" srcOrd="2" destOrd="0" presId="urn:microsoft.com/office/officeart/2008/layout/CircleAccentTimeline"/>
    <dgm:cxn modelId="{2E74546D-5AC6-4A4B-A0F9-125DB18B5BEA}" type="presParOf" srcId="{ECBD13A6-E2F3-4C36-820E-6EC92A61F64D}" destId="{025EE52B-7ADB-414C-A2DB-E8D9E334546B}" srcOrd="13" destOrd="0" presId="urn:microsoft.com/office/officeart/2008/layout/CircleAccentTimeline"/>
    <dgm:cxn modelId="{24973A5A-49BB-42A8-8F61-A1A31096E548}" type="presParOf" srcId="{ECBD13A6-E2F3-4C36-820E-6EC92A61F64D}" destId="{1697C1E4-2B5D-4AE3-A474-46E2054EAC54}" srcOrd="14" destOrd="0" presId="urn:microsoft.com/office/officeart/2008/layout/CircleAccentTimeline"/>
    <dgm:cxn modelId="{EFEFF470-4C63-4C52-8D47-6F5674957AB1}" type="presParOf" srcId="{ECBD13A6-E2F3-4C36-820E-6EC92A61F64D}" destId="{2BCF1CBA-45F2-477C-862D-B22949CA0818}" srcOrd="15" destOrd="0" presId="urn:microsoft.com/office/officeart/2008/layout/CircleAccentTimeline"/>
    <dgm:cxn modelId="{240EC7A1-F523-435E-B9D4-40D3B54FF003}" type="presParOf" srcId="{2BCF1CBA-45F2-477C-862D-B22949CA0818}" destId="{2B1DCF1F-F7DD-4074-A090-3E9710692C99}" srcOrd="0" destOrd="0" presId="urn:microsoft.com/office/officeart/2008/layout/CircleAccentTimeline"/>
    <dgm:cxn modelId="{9096616C-0D9C-478C-BAD8-9D36BB26109A}" type="presParOf" srcId="{2BCF1CBA-45F2-477C-862D-B22949CA0818}" destId="{C431C992-28D1-41BC-ADAD-6B0344456E83}" srcOrd="1" destOrd="0" presId="urn:microsoft.com/office/officeart/2008/layout/CircleAccentTimeline"/>
    <dgm:cxn modelId="{8FE9A70D-39B4-4C51-A7BF-9F9049D6A506}" type="presParOf" srcId="{2BCF1CBA-45F2-477C-862D-B22949CA0818}" destId="{E4DB70CB-C082-432E-BFAA-F4FBAE9717B1}" srcOrd="2" destOrd="0" presId="urn:microsoft.com/office/officeart/2008/layout/CircleAccentTimeline"/>
    <dgm:cxn modelId="{D5C6CFE7-98F9-4EB7-AC9F-52C54F4B7F7A}" type="presParOf" srcId="{ECBD13A6-E2F3-4C36-820E-6EC92A61F64D}" destId="{CAB1DD3F-89A9-4591-97AE-53E8CE001452}" srcOrd="16" destOrd="0" presId="urn:microsoft.com/office/officeart/2008/layout/CircleAccentTimeline"/>
    <dgm:cxn modelId="{AC7FD648-9660-484D-ABD0-6A03010C98E3}" type="presParOf" srcId="{ECBD13A6-E2F3-4C36-820E-6EC92A61F64D}" destId="{2E547374-728C-41F3-AAFB-6A7E6BC89677}" srcOrd="17" destOrd="0" presId="urn:microsoft.com/office/officeart/2008/layout/CircleAccentTimeline"/>
    <dgm:cxn modelId="{7AA34318-CC57-4589-80FA-132D5710C7F7}" type="presParOf" srcId="{ECBD13A6-E2F3-4C36-820E-6EC92A61F64D}" destId="{96CD16EC-D99B-47FC-906E-97334F90A715}" srcOrd="18" destOrd="0" presId="urn:microsoft.com/office/officeart/2008/layout/CircleAccentTimeline"/>
    <dgm:cxn modelId="{925D02B6-4D3D-4764-99EB-ED91E95C600C}" type="presParOf" srcId="{96CD16EC-D99B-47FC-906E-97334F90A715}" destId="{63149E2F-E950-4674-B246-DECCF26DD7F5}" srcOrd="0" destOrd="0" presId="urn:microsoft.com/office/officeart/2008/layout/CircleAccentTimeline"/>
    <dgm:cxn modelId="{B71D2D70-CDC8-4042-9351-43BBE82783B0}" type="presParOf" srcId="{96CD16EC-D99B-47FC-906E-97334F90A715}" destId="{DE0F31EE-9D4B-4DF2-95E7-7A6C60C7E3B0}" srcOrd="1" destOrd="0" presId="urn:microsoft.com/office/officeart/2008/layout/CircleAccentTimeline"/>
    <dgm:cxn modelId="{2D7860FC-BD89-418D-B434-C974A5FE1489}" type="presParOf" srcId="{96CD16EC-D99B-47FC-906E-97334F90A715}" destId="{57AD04F0-58C2-4787-BC9C-3874D569C89E}" srcOrd="2" destOrd="0" presId="urn:microsoft.com/office/officeart/2008/layout/CircleAccentTimeline"/>
    <dgm:cxn modelId="{83B092CA-E8CF-42D8-A059-F3C56B52E4BC}" type="presParOf" srcId="{ECBD13A6-E2F3-4C36-820E-6EC92A61F64D}" destId="{C7786E22-6542-4514-BC11-75D35F6DCC74}" srcOrd="19" destOrd="0" presId="urn:microsoft.com/office/officeart/2008/layout/CircleAccentTimeline"/>
    <dgm:cxn modelId="{4CC3F5B5-2202-4868-BD36-402D25894915}" type="presParOf" srcId="{ECBD13A6-E2F3-4C36-820E-6EC92A61F64D}" destId="{E16CA753-88EF-4D31-94AF-7F0DB77143C7}" srcOrd="20" destOrd="0" presId="urn:microsoft.com/office/officeart/2008/layout/CircleAccentTimeline"/>
    <dgm:cxn modelId="{7609AC6B-4BEB-4D3E-BFF9-085EE6C0B73C}" type="presParOf" srcId="{ECBD13A6-E2F3-4C36-820E-6EC92A61F64D}" destId="{34504528-9CDA-493F-BA48-319CB228357D}" srcOrd="21" destOrd="0" presId="urn:microsoft.com/office/officeart/2008/layout/CircleAccentTimeline"/>
    <dgm:cxn modelId="{08DFEA8D-5FCF-416E-AB45-7EAC02CD9EF7}" type="presParOf" srcId="{34504528-9CDA-493F-BA48-319CB228357D}" destId="{51760D33-6E02-4B95-A314-A168B106BA24}" srcOrd="0" destOrd="0" presId="urn:microsoft.com/office/officeart/2008/layout/CircleAccentTimeline"/>
    <dgm:cxn modelId="{28E8C06A-205D-45F1-B5F6-DFB5E81033AB}" type="presParOf" srcId="{34504528-9CDA-493F-BA48-319CB228357D}" destId="{ABE4870C-1C83-400A-A98B-0010FD8DC69E}" srcOrd="1" destOrd="0" presId="urn:microsoft.com/office/officeart/2008/layout/CircleAccentTimeline"/>
    <dgm:cxn modelId="{88FD368E-6B16-4055-AB8C-1E88DFDFA781}" type="presParOf" srcId="{34504528-9CDA-493F-BA48-319CB228357D}" destId="{21F23A1D-9DF6-4AE4-92B0-2B98CCED7F6A}" srcOrd="2" destOrd="0" presId="urn:microsoft.com/office/officeart/2008/layout/CircleAccentTimeline"/>
    <dgm:cxn modelId="{55DE64E5-9678-4C73-812C-7A9D873A1E9C}" type="presParOf" srcId="{ECBD13A6-E2F3-4C36-820E-6EC92A61F64D}" destId="{11C6BEBC-1CE7-4657-BE12-67F8D7063370}" srcOrd="22" destOrd="0" presId="urn:microsoft.com/office/officeart/2008/layout/CircleAccentTimeline"/>
    <dgm:cxn modelId="{1E8D0D40-C61D-4601-AC4F-9EA35A83CE9A}" type="presParOf" srcId="{ECBD13A6-E2F3-4C36-820E-6EC92A61F64D}" destId="{2785CA03-4413-4D04-9FA5-6809F5F17034}" srcOrd="23" destOrd="0" presId="urn:microsoft.com/office/officeart/2008/layout/CircleAccentTimeline"/>
    <dgm:cxn modelId="{11539082-0106-41FD-91AC-3716BD601A1D}" type="presParOf" srcId="{ECBD13A6-E2F3-4C36-820E-6EC92A61F64D}" destId="{39359454-A102-4C2B-B002-D900379D2C80}" srcOrd="24" destOrd="0" presId="urn:microsoft.com/office/officeart/2008/layout/CircleAccentTimeline"/>
    <dgm:cxn modelId="{F0EB38EA-16E5-4918-BB10-0525105B9E2E}" type="presParOf" srcId="{39359454-A102-4C2B-B002-D900379D2C80}" destId="{E1782A1B-A0C1-4FE8-9E74-FC0AD5B50C30}" srcOrd="0" destOrd="0" presId="urn:microsoft.com/office/officeart/2008/layout/CircleAccentTimeline"/>
    <dgm:cxn modelId="{776B8366-1085-4B57-B77A-B10394F77087}" type="presParOf" srcId="{39359454-A102-4C2B-B002-D900379D2C80}" destId="{FD1D25BF-2F31-4B02-AC4C-C662A4BB1994}" srcOrd="1" destOrd="0" presId="urn:microsoft.com/office/officeart/2008/layout/CircleAccentTimeline"/>
    <dgm:cxn modelId="{2055AF19-F332-4FEB-8D9D-7B4ED43599FE}" type="presParOf" srcId="{39359454-A102-4C2B-B002-D900379D2C80}" destId="{5D491F70-0566-4D56-8F23-CE08FCE29234}" srcOrd="2" destOrd="0" presId="urn:microsoft.com/office/officeart/2008/layout/CircleAccentTimeline"/>
    <dgm:cxn modelId="{D961D217-9962-42D5-9DAF-02F0B3166909}" type="presParOf" srcId="{ECBD13A6-E2F3-4C36-820E-6EC92A61F64D}" destId="{3D04A67C-64BB-4053-BD57-2F8200104452}" srcOrd="25" destOrd="0" presId="urn:microsoft.com/office/officeart/2008/layout/CircleAccentTimeline"/>
    <dgm:cxn modelId="{DB58E490-3184-4835-A01B-57AA6D8A1F79}" type="presParOf" srcId="{ECBD13A6-E2F3-4C36-820E-6EC92A61F64D}" destId="{8CC087D8-9ECA-4645-8BBC-F68D8CEF5EDB}" srcOrd="26" destOrd="0" presId="urn:microsoft.com/office/officeart/2008/layout/CircleAccent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476AB1B-ADEB-4D04-A1ED-AED3F9C74940}" type="doc">
      <dgm:prSet loTypeId="urn:microsoft.com/office/officeart/2008/layout/CircleAccentTimeline" loCatId="process" qsTypeId="urn:microsoft.com/office/officeart/2005/8/quickstyle/simple4" qsCatId="simple" csTypeId="urn:microsoft.com/office/officeart/2005/8/colors/accent1_2" csCatId="accent1" phldr="1"/>
      <dgm:spPr/>
      <dgm:t>
        <a:bodyPr/>
        <a:lstStyle/>
        <a:p>
          <a:endParaRPr lang="en-US"/>
        </a:p>
      </dgm:t>
    </dgm:pt>
    <dgm:pt modelId="{9678EAA2-636E-42FC-9E58-17F6F7193F57}">
      <dgm:prSet custT="1"/>
      <dgm:spPr/>
      <dgm:t>
        <a:bodyPr/>
        <a:lstStyle/>
        <a:p>
          <a:pPr algn="ctr" rtl="0"/>
          <a:r>
            <a:rPr lang="en-US" sz="1200" b="1" i="0" dirty="0"/>
            <a:t>About Us</a:t>
          </a: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9FA13F4A-3A69-4C3A-9381-D99161708BC2}" type="parTrans" cxnId="{F0E12317-5DFF-4636-83C8-86E43EBF620D}">
      <dgm:prSet/>
      <dgm:spPr/>
      <dgm:t>
        <a:bodyPr/>
        <a:lstStyle/>
        <a:p>
          <a:pPr algn="ctr"/>
          <a:endParaRPr lang="en-US" i="0"/>
        </a:p>
      </dgm:t>
    </dgm:pt>
    <dgm:pt modelId="{6A6D122C-8DD8-4F4C-A122-003380183143}" type="sibTrans" cxnId="{F0E12317-5DFF-4636-83C8-86E43EBF620D}">
      <dgm:prSet/>
      <dgm:spPr/>
      <dgm:t>
        <a:bodyPr/>
        <a:lstStyle/>
        <a:p>
          <a:pPr algn="ctr"/>
          <a:endParaRPr lang="en-US" i="0"/>
        </a:p>
      </dgm:t>
    </dgm:pt>
    <dgm:pt modelId="{84CDE3CD-DB61-4032-ABFF-3BBC06E9BD78}">
      <dgm:prSet custT="1"/>
      <dgm:spPr/>
      <dgm:t>
        <a:bodyPr/>
        <a:lstStyle/>
        <a:p>
          <a:pPr algn="ctr" rtl="0"/>
          <a:r>
            <a:rPr lang="en-US" sz="1200" b="1" i="0" dirty="0"/>
            <a:t>Areas Covered</a:t>
          </a: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FC9E0E15-8A7F-4BAF-8878-968D2CD198F5}" type="parTrans" cxnId="{E57598FB-979B-4E29-AE87-2A4888B544B8}">
      <dgm:prSet/>
      <dgm:spPr/>
      <dgm:t>
        <a:bodyPr/>
        <a:lstStyle/>
        <a:p>
          <a:pPr algn="ctr"/>
          <a:endParaRPr lang="en-US" i="0"/>
        </a:p>
      </dgm:t>
    </dgm:pt>
    <dgm:pt modelId="{A3F10A18-E00D-49E4-8ACD-84F38EBF8E0B}" type="sibTrans" cxnId="{E57598FB-979B-4E29-AE87-2A4888B544B8}">
      <dgm:prSet/>
      <dgm:spPr/>
      <dgm:t>
        <a:bodyPr/>
        <a:lstStyle/>
        <a:p>
          <a:pPr algn="ctr"/>
          <a:endParaRPr lang="en-US" i="0"/>
        </a:p>
      </dgm:t>
    </dgm:pt>
    <dgm:pt modelId="{B87BF3B8-456E-4348-9F90-94829E88570C}">
      <dgm:prSet custT="1"/>
      <dgm:spPr/>
      <dgm:t>
        <a:bodyPr/>
        <a:lstStyle/>
        <a:p>
          <a:pPr algn="ctr" rtl="0"/>
          <a:r>
            <a:rPr lang="en-US" sz="1200" b="1" i="0" dirty="0"/>
            <a:t> Dates</a:t>
          </a: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1E7D5F20-D3A2-4436-8073-1F859C2A8F9E}" type="parTrans" cxnId="{80344CFA-E8DE-4033-8C2D-CA2A247D0E2B}">
      <dgm:prSet/>
      <dgm:spPr/>
      <dgm:t>
        <a:bodyPr/>
        <a:lstStyle/>
        <a:p>
          <a:pPr algn="ctr"/>
          <a:endParaRPr lang="en-US" i="0"/>
        </a:p>
      </dgm:t>
    </dgm:pt>
    <dgm:pt modelId="{07E3F193-0E0F-44DB-A507-A04165554AEB}" type="sibTrans" cxnId="{80344CFA-E8DE-4033-8C2D-CA2A247D0E2B}">
      <dgm:prSet/>
      <dgm:spPr/>
      <dgm:t>
        <a:bodyPr/>
        <a:lstStyle/>
        <a:p>
          <a:pPr algn="ctr"/>
          <a:endParaRPr lang="en-US" i="0"/>
        </a:p>
      </dgm:t>
    </dgm:pt>
    <dgm:pt modelId="{93530E77-5B3B-4A40-A70B-21DE300313B9}">
      <dgm:prSet custT="1"/>
      <dgm:spPr/>
      <dgm:t>
        <a:bodyPr/>
        <a:lstStyle/>
        <a:p>
          <a:pPr algn="ctr" rtl="0"/>
          <a:r>
            <a:rPr lang="en-US" sz="1200" b="1" i="0" dirty="0"/>
            <a:t>Contact Us</a:t>
          </a: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D322BA40-84B1-4AEC-A117-3BDCB251C7FA}" type="parTrans" cxnId="{1ECA9FCD-6275-4959-B7BF-7C643F1F6FDC}">
      <dgm:prSet/>
      <dgm:spPr/>
      <dgm:t>
        <a:bodyPr/>
        <a:lstStyle/>
        <a:p>
          <a:pPr algn="ctr"/>
          <a:endParaRPr lang="en-US" i="0"/>
        </a:p>
      </dgm:t>
    </dgm:pt>
    <dgm:pt modelId="{884081D6-D546-4929-98C0-FEDDBE3FD189}" type="sibTrans" cxnId="{1ECA9FCD-6275-4959-B7BF-7C643F1F6FDC}">
      <dgm:prSet/>
      <dgm:spPr/>
      <dgm:t>
        <a:bodyPr/>
        <a:lstStyle/>
        <a:p>
          <a:pPr algn="ctr"/>
          <a:endParaRPr lang="en-US" i="0"/>
        </a:p>
      </dgm:t>
    </dgm:pt>
    <dgm:pt modelId="{7B2204B8-1612-4F5B-BBBD-3EECB4F58041}">
      <dgm:prSet custT="1"/>
      <dgm:spPr/>
      <dgm:t>
        <a:bodyPr/>
        <a:lstStyle/>
        <a:p>
          <a:pPr algn="ctr" rtl="0"/>
          <a:r>
            <a:rPr lang="en-US" sz="1200" b="1" i="0" dirty="0"/>
            <a:t>Scientific Committee</a:t>
          </a: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BEC4C20B-CA23-454B-814E-DE31B05646EC}" type="parTrans" cxnId="{DE546ED5-DD78-4FA7-9A60-37BFB95FC239}">
      <dgm:prSet/>
      <dgm:spPr/>
      <dgm:t>
        <a:bodyPr/>
        <a:lstStyle/>
        <a:p>
          <a:pPr algn="ctr"/>
          <a:endParaRPr lang="en-US" i="0"/>
        </a:p>
      </dgm:t>
    </dgm:pt>
    <dgm:pt modelId="{A1FFE6FA-04C4-4D95-8843-44D37B936F2D}" type="sibTrans" cxnId="{DE546ED5-DD78-4FA7-9A60-37BFB95FC239}">
      <dgm:prSet/>
      <dgm:spPr/>
      <dgm:t>
        <a:bodyPr/>
        <a:lstStyle/>
        <a:p>
          <a:pPr algn="ctr"/>
          <a:endParaRPr lang="en-US" i="0"/>
        </a:p>
      </dgm:t>
    </dgm:pt>
    <dgm:pt modelId="{4B12A0A5-DBAF-497C-B5C1-AA97EABA4952}">
      <dgm:prSet custT="1"/>
      <dgm:spPr>
        <a:ln>
          <a:noFill/>
        </a:ln>
      </dgm:spPr>
      <dgm:t>
        <a:bodyPr/>
        <a:lstStyle/>
        <a:p>
          <a:pPr algn="ctr" rtl="0"/>
          <a:r>
            <a:rPr lang="en-US" sz="1200" b="1" i="0" dirty="0"/>
            <a:t>Organizing Committee</a:t>
          </a: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0807F71E-6EAC-47F9-9E92-0200F4DF248C}" type="parTrans" cxnId="{6D25E1E5-EB10-4B25-9B27-8219C55040B4}">
      <dgm:prSet/>
      <dgm:spPr/>
      <dgm:t>
        <a:bodyPr/>
        <a:lstStyle/>
        <a:p>
          <a:pPr algn="ctr"/>
          <a:endParaRPr lang="en-US" i="0"/>
        </a:p>
      </dgm:t>
    </dgm:pt>
    <dgm:pt modelId="{1CF1BEDA-A8B5-43C1-A61A-07F840BF2BA6}" type="sibTrans" cxnId="{6D25E1E5-EB10-4B25-9B27-8219C55040B4}">
      <dgm:prSet/>
      <dgm:spPr/>
      <dgm:t>
        <a:bodyPr/>
        <a:lstStyle/>
        <a:p>
          <a:pPr algn="ctr"/>
          <a:endParaRPr lang="en-US" i="0"/>
        </a:p>
      </dgm:t>
    </dgm:pt>
    <dgm:pt modelId="{42304B76-EA17-445E-A05C-DDBC5403B7B0}">
      <dgm:prSet custT="1"/>
      <dgm:spPr/>
      <dgm:t>
        <a:bodyPr/>
        <a:lstStyle/>
        <a:p>
          <a:pPr algn="ctr" rtl="0"/>
          <a:r>
            <a:rPr lang="en-US" sz="1150" b="1" i="0" dirty="0"/>
            <a:t>Participants</a:t>
          </a: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A8EDCE89-4742-40AA-86C2-A32061B41F15}" type="parTrans" cxnId="{C92C8A9E-6C08-4DA8-B3A2-8F68ABB035A1}">
      <dgm:prSet/>
      <dgm:spPr/>
      <dgm:t>
        <a:bodyPr/>
        <a:lstStyle/>
        <a:p>
          <a:pPr algn="ctr"/>
          <a:endParaRPr lang="en-US" i="0"/>
        </a:p>
      </dgm:t>
    </dgm:pt>
    <dgm:pt modelId="{91DACC3F-CFFE-435D-A7F8-2AE4EB19C139}" type="sibTrans" cxnId="{C92C8A9E-6C08-4DA8-B3A2-8F68ABB035A1}">
      <dgm:prSet/>
      <dgm:spPr/>
      <dgm:t>
        <a:bodyPr/>
        <a:lstStyle/>
        <a:p>
          <a:pPr algn="ctr"/>
          <a:endParaRPr lang="en-US" i="0"/>
        </a:p>
      </dgm:t>
    </dgm:pt>
    <dgm:pt modelId="{C7217095-1397-49C6-83D3-659942F9E638}">
      <dgm:prSet custT="1"/>
      <dgm:spPr/>
      <dgm:t>
        <a:bodyPr/>
        <a:lstStyle/>
        <a:p>
          <a:pPr rtl="0"/>
          <a:r>
            <a:rPr lang="en-US" sz="1150" b="1" i="0" dirty="0"/>
            <a:t>Conference </a:t>
          </a:r>
        </a:p>
        <a:p>
          <a:pPr rtl="0"/>
          <a:r>
            <a:rPr lang="en-US" sz="1150" b="1" i="0" dirty="0"/>
            <a:t>     Photos</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69589B-6355-428E-9CCB-7052297FD5B1}" type="parTrans" cxnId="{85EDF51F-94AF-45D2-BEBE-D3BCCA1F0D4D}">
      <dgm:prSet/>
      <dgm:spPr/>
      <dgm:t>
        <a:bodyPr/>
        <a:lstStyle/>
        <a:p>
          <a:endParaRPr lang="en-US" i="0"/>
        </a:p>
      </dgm:t>
    </dgm:pt>
    <dgm:pt modelId="{160D6B5B-ADC8-43B6-AB4A-E4299734C6C0}" type="sibTrans" cxnId="{85EDF51F-94AF-45D2-BEBE-D3BCCA1F0D4D}">
      <dgm:prSet/>
      <dgm:spPr/>
      <dgm:t>
        <a:bodyPr/>
        <a:lstStyle/>
        <a:p>
          <a:endParaRPr lang="en-US" i="0"/>
        </a:p>
      </dgm:t>
    </dgm:pt>
    <dgm:pt modelId="{615D1583-F6CE-4BEE-A876-65FFE73F0913}">
      <dgm:prSet custT="1"/>
      <dgm:spPr/>
      <dgm:t>
        <a:bodyPr/>
        <a:lstStyle/>
        <a:p>
          <a:pPr algn="ctr" rtl="0"/>
          <a:r>
            <a:rPr lang="en-US" sz="1150" b="1" i="0" dirty="0"/>
            <a:t>Faculty Video</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B0599FEA-BD51-46CF-9FCD-D8CF7CE10DFE}" type="parTrans" cxnId="{4AF13291-5A6E-4451-9EF0-E6E40F840F5A}">
      <dgm:prSet/>
      <dgm:spPr/>
      <dgm:t>
        <a:bodyPr/>
        <a:lstStyle/>
        <a:p>
          <a:endParaRPr lang="en-US" i="0"/>
        </a:p>
      </dgm:t>
    </dgm:pt>
    <dgm:pt modelId="{D8B09496-A3C0-4271-82B5-0FBEE25D3834}" type="sibTrans" cxnId="{4AF13291-5A6E-4451-9EF0-E6E40F840F5A}">
      <dgm:prSet/>
      <dgm:spPr/>
      <dgm:t>
        <a:bodyPr/>
        <a:lstStyle/>
        <a:p>
          <a:endParaRPr lang="en-US" i="0"/>
        </a:p>
      </dgm:t>
    </dgm:pt>
    <dgm:pt modelId="{ECBD13A6-E2F3-4C36-820E-6EC92A61F64D}" type="pres">
      <dgm:prSet presAssocID="{7476AB1B-ADEB-4D04-A1ED-AED3F9C74940}" presName="Name0" presStyleCnt="0">
        <dgm:presLayoutVars>
          <dgm:dir/>
        </dgm:presLayoutVars>
      </dgm:prSet>
      <dgm:spPr/>
    </dgm:pt>
    <dgm:pt modelId="{8C96ACBA-9020-445C-9979-61D65947B597}" type="pres">
      <dgm:prSet presAssocID="{9678EAA2-636E-42FC-9E58-17F6F7193F57}" presName="parComposite" presStyleCnt="0"/>
      <dgm:spPr/>
    </dgm:pt>
    <dgm:pt modelId="{1398AB53-2D2C-463D-96C7-35F3563294DC}" type="pres">
      <dgm:prSet presAssocID="{9678EAA2-636E-42FC-9E58-17F6F7193F57}" presName="parBigCircle" presStyleLbl="node0" presStyleIdx="0" presStyleCnt="9" custScaleX="116327" custScaleY="69796" custLinFactNeighborX="-64162" custLinFactNeighborY="4554">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1" action="ppaction://hlinksldjump" tooltip="Home Page"/>
          </dgm14:cNvPr>
        </a:ext>
      </dgm:extLst>
    </dgm:pt>
    <dgm:pt modelId="{085A1750-E0FC-4F4C-A6C5-B35CE71278CE}" type="pres">
      <dgm:prSet presAssocID="{9678EAA2-636E-42FC-9E58-17F6F7193F57}" presName="parTx" presStyleLbl="revTx" presStyleIdx="0" presStyleCnt="9" custAng="3900000" custScaleX="85267" custLinFactX="-8481" custLinFactNeighborX="-100000" custLinFactNeighborY="77495"/>
      <dgm:spPr/>
    </dgm:pt>
    <dgm:pt modelId="{3DD0F2B4-D1CA-4E99-AEE5-DEFB3FB999A2}" type="pres">
      <dgm:prSet presAssocID="{9678EAA2-636E-42FC-9E58-17F6F7193F57}" presName="bSpace" presStyleCnt="0"/>
      <dgm:spPr/>
    </dgm:pt>
    <dgm:pt modelId="{848CC87A-654B-4915-AD46-5CCD59101E68}" type="pres">
      <dgm:prSet presAssocID="{9678EAA2-636E-42FC-9E58-17F6F7193F57}" presName="parBackupNorm" presStyleCnt="0"/>
      <dgm:spPr/>
    </dgm:pt>
    <dgm:pt modelId="{98BD64FD-B91B-4521-8C1E-FAA468F94A18}" type="pres">
      <dgm:prSet presAssocID="{6A6D122C-8DD8-4F4C-A122-003380183143}" presName="parSpace" presStyleCnt="0"/>
      <dgm:spPr/>
    </dgm:pt>
    <dgm:pt modelId="{86A38514-EA3C-4285-817A-7689A22FA57D}" type="pres">
      <dgm:prSet presAssocID="{84CDE3CD-DB61-4032-ABFF-3BBC06E9BD78}" presName="parComposite" presStyleCnt="0"/>
      <dgm:spPr/>
    </dgm:pt>
    <dgm:pt modelId="{A94C937B-A5C2-46E3-9479-F592FE711BAC}" type="pres">
      <dgm:prSet presAssocID="{84CDE3CD-DB61-4032-ABFF-3BBC06E9BD78}" presName="parBigCircle" presStyleLbl="node0" presStyleIdx="1" presStyleCnt="9" custScaleX="120204" custScaleY="69796" custLinFactNeighborX="-5017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B851405-14AF-45B9-9F9A-8C17A31B351B}" type="pres">
      <dgm:prSet presAssocID="{84CDE3CD-DB61-4032-ABFF-3BBC06E9BD78}" presName="parTx" presStyleLbl="revTx" presStyleIdx="1" presStyleCnt="9" custAng="3900000" custLinFactNeighborX="-92532" custLinFactNeighborY="76898"/>
      <dgm:spPr/>
    </dgm:pt>
    <dgm:pt modelId="{E1902DAC-9794-41B5-9284-E842BB97C645}" type="pres">
      <dgm:prSet presAssocID="{84CDE3CD-DB61-4032-ABFF-3BBC06E9BD78}" presName="bSpace" presStyleCnt="0"/>
      <dgm:spPr/>
    </dgm:pt>
    <dgm:pt modelId="{4A06F3F0-B4DD-44EE-9FDB-C5BD062E3582}" type="pres">
      <dgm:prSet presAssocID="{84CDE3CD-DB61-4032-ABFF-3BBC06E9BD78}" presName="parBackupNorm" presStyleCnt="0"/>
      <dgm:spPr/>
    </dgm:pt>
    <dgm:pt modelId="{136EBD67-C4A0-4777-9460-A7EFFDDA40B9}" type="pres">
      <dgm:prSet presAssocID="{A3F10A18-E00D-49E4-8ACD-84F38EBF8E0B}" presName="parSpace" presStyleCnt="0"/>
      <dgm:spPr/>
    </dgm:pt>
    <dgm:pt modelId="{59CAA0C9-7640-41C4-8909-05C072A0FEF3}" type="pres">
      <dgm:prSet presAssocID="{B87BF3B8-456E-4348-9F90-94829E88570C}" presName="parComposite" presStyleCnt="0"/>
      <dgm:spPr/>
    </dgm:pt>
    <dgm:pt modelId="{CD767681-294D-4E8D-BB50-7BAD4523B3FE}" type="pres">
      <dgm:prSet presAssocID="{B87BF3B8-456E-4348-9F90-94829E88570C}" presName="parBigCircle" presStyleLbl="node0" presStyleIdx="2" presStyleCnt="9" custScaleX="120635" custScaleY="69796" custLinFactNeighborX="-41906"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E3477EF4-6065-417D-BB14-09808D03E605}" type="pres">
      <dgm:prSet presAssocID="{B87BF3B8-456E-4348-9F90-94829E88570C}" presName="parTx" presStyleLbl="revTx" presStyleIdx="2" presStyleCnt="9" custAng="3900000" custLinFactNeighborX="-91949" custLinFactNeighborY="76898"/>
      <dgm:spPr/>
    </dgm:pt>
    <dgm:pt modelId="{001B4183-1486-4436-9558-D3E7A7F19770}" type="pres">
      <dgm:prSet presAssocID="{B87BF3B8-456E-4348-9F90-94829E88570C}" presName="bSpace" presStyleCnt="0"/>
      <dgm:spPr/>
    </dgm:pt>
    <dgm:pt modelId="{37B5CBBC-9068-44E1-98B5-47B4AFEA2E65}" type="pres">
      <dgm:prSet presAssocID="{B87BF3B8-456E-4348-9F90-94829E88570C}" presName="parBackupNorm" presStyleCnt="0"/>
      <dgm:spPr/>
    </dgm:pt>
    <dgm:pt modelId="{6B8D34D5-10D4-4857-938F-E62C8409E1F5}" type="pres">
      <dgm:prSet presAssocID="{07E3F193-0E0F-44DB-A507-A04165554AEB}" presName="parSpace" presStyleCnt="0"/>
      <dgm:spPr/>
    </dgm:pt>
    <dgm:pt modelId="{D81B92D5-13F8-4B62-8E4E-B617DE172759}" type="pres">
      <dgm:prSet presAssocID="{93530E77-5B3B-4A40-A70B-21DE300313B9}" presName="parComposite" presStyleCnt="0"/>
      <dgm:spPr/>
    </dgm:pt>
    <dgm:pt modelId="{D50DA0FA-CEE7-43CE-A33B-E4B2FD9BBBB7}" type="pres">
      <dgm:prSet presAssocID="{93530E77-5B3B-4A40-A70B-21DE300313B9}" presName="parBigCircle" presStyleLbl="node0" presStyleIdx="3" presStyleCnt="9" custScaleX="142177" custScaleY="69796" custLinFactNeighborX="-32667" custLinFactNeighborY="4363">
        <dgm:style>
          <a:lnRef idx="0">
            <a:schemeClr val="accent2"/>
          </a:lnRef>
          <a:fillRef idx="3">
            <a:schemeClr val="accent2"/>
          </a:fillRef>
          <a:effectRef idx="3">
            <a:schemeClr val="accent2"/>
          </a:effectRef>
          <a:fontRef idx="minor">
            <a:schemeClr val="lt1"/>
          </a:fontRef>
        </dgm:style>
      </dgm:prSet>
      <dgm:spPr>
        <a:prstGeom prst="flowChartTerminator">
          <a:avLst/>
        </a:prstGeom>
        <a:gradFill rotWithShape="0">
          <a:gsLst>
            <a:gs pos="0">
              <a:srgbClr val="00B0F0"/>
            </a:gs>
            <a:gs pos="100000">
              <a:schemeClr val="accent2">
                <a:shade val="90000"/>
                <a:alpha val="0"/>
                <a:lumMod val="0"/>
              </a:schemeClr>
            </a:gs>
          </a:gsLst>
        </a:gradFill>
        <a:ln w="12700">
          <a:solidFill>
            <a:srgbClr val="00B0F0"/>
          </a:solidFill>
        </a:ln>
      </dgm:spPr>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299B00B1-912C-433F-A1C6-242677B07D05}" type="pres">
      <dgm:prSet presAssocID="{93530E77-5B3B-4A40-A70B-21DE300313B9}" presName="parTx" presStyleLbl="revTx" presStyleIdx="3" presStyleCnt="9" custAng="3900000" custLinFactNeighborX="-76659" custLinFactNeighborY="76606"/>
      <dgm:spPr/>
    </dgm:pt>
    <dgm:pt modelId="{76258331-2136-4AF8-8D2C-447FF2A48C5A}" type="pres">
      <dgm:prSet presAssocID="{93530E77-5B3B-4A40-A70B-21DE300313B9}" presName="bSpace" presStyleCnt="0"/>
      <dgm:spPr/>
    </dgm:pt>
    <dgm:pt modelId="{4254A62F-71B3-46B0-B697-3B14FAFFDE62}" type="pres">
      <dgm:prSet presAssocID="{93530E77-5B3B-4A40-A70B-21DE300313B9}" presName="parBackupNorm" presStyleCnt="0"/>
      <dgm:spPr/>
    </dgm:pt>
    <dgm:pt modelId="{93D93B90-BB69-42B9-ADD7-4C84590F13F9}" type="pres">
      <dgm:prSet presAssocID="{884081D6-D546-4929-98C0-FEDDBE3FD189}" presName="parSpace" presStyleCnt="0"/>
      <dgm:spPr/>
    </dgm:pt>
    <dgm:pt modelId="{697D66DB-681F-475B-890D-415665AC2105}" type="pres">
      <dgm:prSet presAssocID="{7B2204B8-1612-4F5B-BBBD-3EECB4F58041}" presName="parComposite" presStyleCnt="0"/>
      <dgm:spPr/>
    </dgm:pt>
    <dgm:pt modelId="{8C09EBE1-4796-4641-B3BE-D9CE5E846871}" type="pres">
      <dgm:prSet presAssocID="{7B2204B8-1612-4F5B-BBBD-3EECB4F58041}" presName="parBigCircle" presStyleLbl="node0" presStyleIdx="4" presStyleCnt="9" custScaleX="142168" custScaleY="70178" custLinFactNeighborX="-10493" custLinFactNeighborY="4554">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3EFA2F2E-551A-478F-9269-C2B87F11EC0C}" type="pres">
      <dgm:prSet presAssocID="{7B2204B8-1612-4F5B-BBBD-3EECB4F58041}" presName="parTx" presStyleLbl="revTx" presStyleIdx="4" presStyleCnt="9" custAng="3900000" custLinFactNeighborX="-55907" custLinFactNeighborY="76606"/>
      <dgm:spPr/>
    </dgm:pt>
    <dgm:pt modelId="{DF6E8FC2-4B34-495E-9AE4-280DF469D00F}" type="pres">
      <dgm:prSet presAssocID="{7B2204B8-1612-4F5B-BBBD-3EECB4F58041}" presName="bSpace" presStyleCnt="0"/>
      <dgm:spPr/>
    </dgm:pt>
    <dgm:pt modelId="{025EE52B-7ADB-414C-A2DB-E8D9E334546B}" type="pres">
      <dgm:prSet presAssocID="{7B2204B8-1612-4F5B-BBBD-3EECB4F58041}" presName="parBackupNorm" presStyleCnt="0"/>
      <dgm:spPr/>
    </dgm:pt>
    <dgm:pt modelId="{1697C1E4-2B5D-4AE3-A474-46E2054EAC54}" type="pres">
      <dgm:prSet presAssocID="{A1FFE6FA-04C4-4D95-8843-44D37B936F2D}" presName="parSpace" presStyleCnt="0"/>
      <dgm:spPr/>
    </dgm:pt>
    <dgm:pt modelId="{2BCF1CBA-45F2-477C-862D-B22949CA0818}" type="pres">
      <dgm:prSet presAssocID="{4B12A0A5-DBAF-497C-B5C1-AA97EABA4952}" presName="parComposite" presStyleCnt="0"/>
      <dgm:spPr/>
    </dgm:pt>
    <dgm:pt modelId="{2B1DCF1F-F7DD-4074-A090-3E9710692C99}" type="pres">
      <dgm:prSet presAssocID="{4B12A0A5-DBAF-497C-B5C1-AA97EABA4952}" presName="parBigCircle" presStyleLbl="node0" presStyleIdx="5" presStyleCnt="9" custScaleX="142177" custScaleY="69796" custLinFactNeighborX="1166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C431C992-28D1-41BC-ADAD-6B0344456E83}" type="pres">
      <dgm:prSet presAssocID="{4B12A0A5-DBAF-497C-B5C1-AA97EABA4952}" presName="parTx" presStyleLbl="revTx" presStyleIdx="5" presStyleCnt="9" custAng="3900000" custLinFactNeighborX="-35160" custLinFactNeighborY="76897"/>
      <dgm:spPr/>
    </dgm:pt>
    <dgm:pt modelId="{E4DB70CB-C082-432E-BFAA-F4FBAE9717B1}" type="pres">
      <dgm:prSet presAssocID="{4B12A0A5-DBAF-497C-B5C1-AA97EABA4952}" presName="bSpace" presStyleCnt="0"/>
      <dgm:spPr/>
    </dgm:pt>
    <dgm:pt modelId="{CAB1DD3F-89A9-4591-97AE-53E8CE001452}" type="pres">
      <dgm:prSet presAssocID="{4B12A0A5-DBAF-497C-B5C1-AA97EABA4952}" presName="parBackupNorm" presStyleCnt="0"/>
      <dgm:spPr/>
    </dgm:pt>
    <dgm:pt modelId="{2E547374-728C-41F3-AAFB-6A7E6BC89677}" type="pres">
      <dgm:prSet presAssocID="{1CF1BEDA-A8B5-43C1-A61A-07F840BF2BA6}" presName="parSpace" presStyleCnt="0"/>
      <dgm:spPr/>
    </dgm:pt>
    <dgm:pt modelId="{96CD16EC-D99B-47FC-906E-97334F90A715}" type="pres">
      <dgm:prSet presAssocID="{42304B76-EA17-445E-A05C-DDBC5403B7B0}" presName="parComposite" presStyleCnt="0"/>
      <dgm:spPr/>
    </dgm:pt>
    <dgm:pt modelId="{63149E2F-E950-4674-B246-DECCF26DD7F5}" type="pres">
      <dgm:prSet presAssocID="{42304B76-EA17-445E-A05C-DDBC5403B7B0}" presName="parBigCircle" presStyleLbl="node0" presStyleIdx="6" presStyleCnt="9" custScaleX="142177" custScaleY="69796" custLinFactNeighborX="33832" custLinFactNeighborY="3556">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DE0F31EE-9D4B-4DF2-95E7-7A6C60C7E3B0}" type="pres">
      <dgm:prSet presAssocID="{42304B76-EA17-445E-A05C-DDBC5403B7B0}" presName="parTx" presStyleLbl="revTx" presStyleIdx="6" presStyleCnt="9" custAng="3900000" custScaleX="100261" custLinFactNeighborX="-14326" custLinFactNeighborY="73330"/>
      <dgm:spPr/>
    </dgm:pt>
    <dgm:pt modelId="{57AD04F0-58C2-4787-BC9C-3874D569C89E}" type="pres">
      <dgm:prSet presAssocID="{42304B76-EA17-445E-A05C-DDBC5403B7B0}" presName="bSpace" presStyleCnt="0"/>
      <dgm:spPr/>
    </dgm:pt>
    <dgm:pt modelId="{C7786E22-6542-4514-BC11-75D35F6DCC74}" type="pres">
      <dgm:prSet presAssocID="{42304B76-EA17-445E-A05C-DDBC5403B7B0}" presName="parBackupNorm" presStyleCnt="0"/>
      <dgm:spPr/>
    </dgm:pt>
    <dgm:pt modelId="{E16CA753-88EF-4D31-94AF-7F0DB77143C7}" type="pres">
      <dgm:prSet presAssocID="{91DACC3F-CFFE-435D-A7F8-2AE4EB19C139}" presName="parSpace" presStyleCnt="0"/>
      <dgm:spPr/>
    </dgm:pt>
    <dgm:pt modelId="{34504528-9CDA-493F-BA48-319CB228357D}" type="pres">
      <dgm:prSet presAssocID="{C7217095-1397-49C6-83D3-659942F9E638}" presName="parComposite" presStyleCnt="0"/>
      <dgm:spPr/>
    </dgm:pt>
    <dgm:pt modelId="{51760D33-6E02-4B95-A314-A168B106BA24}" type="pres">
      <dgm:prSet presAssocID="{C7217095-1397-49C6-83D3-659942F9E638}" presName="parBigCircle" presStyleLbl="node0" presStyleIdx="7" presStyleCnt="9" custScaleX="142177" custScaleY="69796" custLinFactNeighborX="55858" custLinFactNeighborY="3556"/>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ABE4870C-1C83-400A-A98B-0010FD8DC69E}" type="pres">
      <dgm:prSet presAssocID="{C7217095-1397-49C6-83D3-659942F9E638}" presName="parTx" presStyleLbl="revTx" presStyleIdx="7" presStyleCnt="9" custAng="3900000" custScaleX="100261" custLinFactNeighborX="6291" custLinFactNeighborY="76464"/>
      <dgm:spPr/>
    </dgm:pt>
    <dgm:pt modelId="{21F23A1D-9DF6-4AE4-92B0-2B98CCED7F6A}" type="pres">
      <dgm:prSet presAssocID="{C7217095-1397-49C6-83D3-659942F9E638}" presName="bSpace" presStyleCnt="0"/>
      <dgm:spPr/>
    </dgm:pt>
    <dgm:pt modelId="{11C6BEBC-1CE7-4657-BE12-67F8D7063370}" type="pres">
      <dgm:prSet presAssocID="{C7217095-1397-49C6-83D3-659942F9E638}" presName="parBackupNorm" presStyleCnt="0"/>
      <dgm:spPr/>
    </dgm:pt>
    <dgm:pt modelId="{2785CA03-4413-4D04-9FA5-6809F5F17034}" type="pres">
      <dgm:prSet presAssocID="{160D6B5B-ADC8-43B6-AB4A-E4299734C6C0}" presName="parSpace" presStyleCnt="0"/>
      <dgm:spPr/>
    </dgm:pt>
    <dgm:pt modelId="{39359454-A102-4C2B-B002-D900379D2C80}" type="pres">
      <dgm:prSet presAssocID="{615D1583-F6CE-4BEE-A876-65FFE73F0913}" presName="parComposite" presStyleCnt="0"/>
      <dgm:spPr/>
    </dgm:pt>
    <dgm:pt modelId="{E1782A1B-A0C1-4FE8-9E74-FC0AD5B50C30}" type="pres">
      <dgm:prSet presAssocID="{615D1583-F6CE-4BEE-A876-65FFE73F0913}" presName="parBigCircle" presStyleLbl="node0" presStyleIdx="8" presStyleCnt="9" custScaleX="120204" custScaleY="69796" custLinFactNeighborX="78314" custLinFactNeighborY="4363"/>
      <dgm:spPr>
        <a:prstGeom prst="flowChartTerminator">
          <a:avLst/>
        </a:prstGeom>
        <a:solidFill>
          <a:schemeClr val="accent5">
            <a:lumMod val="50000"/>
          </a:schemeClr>
        </a:solidFill>
        <a:ln>
          <a:solidFill>
            <a:srgbClr val="FFC000"/>
          </a:solidFill>
        </a:ln>
      </dgm:spPr>
    </dgm:pt>
    <dgm:pt modelId="{FD1D25BF-2F31-4B02-AC4C-C662A4BB1994}" type="pres">
      <dgm:prSet presAssocID="{615D1583-F6CE-4BEE-A876-65FFE73F0913}" presName="parTx" presStyleLbl="revTx" presStyleIdx="8" presStyleCnt="9" custAng="3900000" custScaleX="90619" custLinFactNeighborX="27906" custLinFactNeighborY="77854"/>
      <dgm:spPr/>
    </dgm:pt>
    <dgm:pt modelId="{5D491F70-0566-4D56-8F23-CE08FCE29234}" type="pres">
      <dgm:prSet presAssocID="{615D1583-F6CE-4BEE-A876-65FFE73F0913}" presName="bSpace" presStyleCnt="0"/>
      <dgm:spPr/>
    </dgm:pt>
    <dgm:pt modelId="{3D04A67C-64BB-4053-BD57-2F8200104452}" type="pres">
      <dgm:prSet presAssocID="{615D1583-F6CE-4BEE-A876-65FFE73F0913}" presName="parBackupNorm" presStyleCnt="0"/>
      <dgm:spPr/>
    </dgm:pt>
    <dgm:pt modelId="{8CC087D8-9ECA-4645-8BBC-F68D8CEF5EDB}" type="pres">
      <dgm:prSet presAssocID="{D8B09496-A3C0-4271-82B5-0FBEE25D3834}" presName="parSpace" presStyleCnt="0"/>
      <dgm:spPr/>
    </dgm:pt>
  </dgm:ptLst>
  <dgm:cxnLst>
    <dgm:cxn modelId="{8BA41310-DD4D-47DF-BA00-78E59E08C59A}" type="presOf" srcId="{9678EAA2-636E-42FC-9E58-17F6F7193F57}" destId="{085A1750-E0FC-4F4C-A6C5-B35CE71278CE}" srcOrd="0" destOrd="0" presId="urn:microsoft.com/office/officeart/2008/layout/CircleAccentTimeline"/>
    <dgm:cxn modelId="{F0E12317-5DFF-4636-83C8-86E43EBF620D}" srcId="{7476AB1B-ADEB-4D04-A1ED-AED3F9C74940}" destId="{9678EAA2-636E-42FC-9E58-17F6F7193F57}" srcOrd="0" destOrd="0" parTransId="{9FA13F4A-3A69-4C3A-9381-D99161708BC2}" sibTransId="{6A6D122C-8DD8-4F4C-A122-003380183143}"/>
    <dgm:cxn modelId="{61AEC418-7C85-4742-9DA5-552F95A94AF6}" type="presOf" srcId="{615D1583-F6CE-4BEE-A876-65FFE73F0913}" destId="{FD1D25BF-2F31-4B02-AC4C-C662A4BB1994}" srcOrd="0" destOrd="0" presId="urn:microsoft.com/office/officeart/2008/layout/CircleAccentTimeline"/>
    <dgm:cxn modelId="{ED4E611D-A051-4260-A4EC-342CBE7EDC7E}" type="presOf" srcId="{B87BF3B8-456E-4348-9F90-94829E88570C}" destId="{E3477EF4-6065-417D-BB14-09808D03E605}" srcOrd="0" destOrd="0" presId="urn:microsoft.com/office/officeart/2008/layout/CircleAccentTimeline"/>
    <dgm:cxn modelId="{85EDF51F-94AF-45D2-BEBE-D3BCCA1F0D4D}" srcId="{7476AB1B-ADEB-4D04-A1ED-AED3F9C74940}" destId="{C7217095-1397-49C6-83D3-659942F9E638}" srcOrd="7" destOrd="0" parTransId="{6A69589B-6355-428E-9CCB-7052297FD5B1}" sibTransId="{160D6B5B-ADC8-43B6-AB4A-E4299734C6C0}"/>
    <dgm:cxn modelId="{DEEFCF72-103A-49E7-B9C0-8FFCBE7A36EA}" type="presOf" srcId="{7B2204B8-1612-4F5B-BBBD-3EECB4F58041}" destId="{3EFA2F2E-551A-478F-9269-C2B87F11EC0C}" srcOrd="0" destOrd="0" presId="urn:microsoft.com/office/officeart/2008/layout/CircleAccentTimeline"/>
    <dgm:cxn modelId="{62EB2554-06A9-4C84-B0DA-360CCD2880B1}" type="presOf" srcId="{C7217095-1397-49C6-83D3-659942F9E638}" destId="{ABE4870C-1C83-400A-A98B-0010FD8DC69E}" srcOrd="0" destOrd="0" presId="urn:microsoft.com/office/officeart/2008/layout/CircleAccentTimeline"/>
    <dgm:cxn modelId="{8B913A78-66A3-4669-BD1A-0485DBD0466E}" type="presOf" srcId="{42304B76-EA17-445E-A05C-DDBC5403B7B0}" destId="{DE0F31EE-9D4B-4DF2-95E7-7A6C60C7E3B0}" srcOrd="0" destOrd="0" presId="urn:microsoft.com/office/officeart/2008/layout/CircleAccentTimeline"/>
    <dgm:cxn modelId="{4AF13291-5A6E-4451-9EF0-E6E40F840F5A}" srcId="{7476AB1B-ADEB-4D04-A1ED-AED3F9C74940}" destId="{615D1583-F6CE-4BEE-A876-65FFE73F0913}" srcOrd="8" destOrd="0" parTransId="{B0599FEA-BD51-46CF-9FCD-D8CF7CE10DFE}" sibTransId="{D8B09496-A3C0-4271-82B5-0FBEE25D3834}"/>
    <dgm:cxn modelId="{C92C8A9E-6C08-4DA8-B3A2-8F68ABB035A1}" srcId="{7476AB1B-ADEB-4D04-A1ED-AED3F9C74940}" destId="{42304B76-EA17-445E-A05C-DDBC5403B7B0}" srcOrd="6" destOrd="0" parTransId="{A8EDCE89-4742-40AA-86C2-A32061B41F15}" sibTransId="{91DACC3F-CFFE-435D-A7F8-2AE4EB19C139}"/>
    <dgm:cxn modelId="{F84152AE-7B81-457A-A463-0176F94EEEAA}" type="presOf" srcId="{84CDE3CD-DB61-4032-ABFF-3BBC06E9BD78}" destId="{CB851405-14AF-45B9-9F9A-8C17A31B351B}" srcOrd="0" destOrd="0" presId="urn:microsoft.com/office/officeart/2008/layout/CircleAccentTimeline"/>
    <dgm:cxn modelId="{FA51A4B1-455A-43F5-A6FD-9E0EC9910019}" type="presOf" srcId="{4B12A0A5-DBAF-497C-B5C1-AA97EABA4952}" destId="{C431C992-28D1-41BC-ADAD-6B0344456E83}" srcOrd="0" destOrd="0" presId="urn:microsoft.com/office/officeart/2008/layout/CircleAccentTimeline"/>
    <dgm:cxn modelId="{1ECA9FCD-6275-4959-B7BF-7C643F1F6FDC}" srcId="{7476AB1B-ADEB-4D04-A1ED-AED3F9C74940}" destId="{93530E77-5B3B-4A40-A70B-21DE300313B9}" srcOrd="3" destOrd="0" parTransId="{D322BA40-84B1-4AEC-A117-3BDCB251C7FA}" sibTransId="{884081D6-D546-4929-98C0-FEDDBE3FD189}"/>
    <dgm:cxn modelId="{DE546ED5-DD78-4FA7-9A60-37BFB95FC239}" srcId="{7476AB1B-ADEB-4D04-A1ED-AED3F9C74940}" destId="{7B2204B8-1612-4F5B-BBBD-3EECB4F58041}" srcOrd="4" destOrd="0" parTransId="{BEC4C20B-CA23-454B-814E-DE31B05646EC}" sibTransId="{A1FFE6FA-04C4-4D95-8843-44D37B936F2D}"/>
    <dgm:cxn modelId="{D55AD1DE-D3E5-412D-8D08-8CFECD164110}" type="presOf" srcId="{7476AB1B-ADEB-4D04-A1ED-AED3F9C74940}" destId="{ECBD13A6-E2F3-4C36-820E-6EC92A61F64D}" srcOrd="0" destOrd="0" presId="urn:microsoft.com/office/officeart/2008/layout/CircleAccentTimeline"/>
    <dgm:cxn modelId="{6D25E1E5-EB10-4B25-9B27-8219C55040B4}" srcId="{7476AB1B-ADEB-4D04-A1ED-AED3F9C74940}" destId="{4B12A0A5-DBAF-497C-B5C1-AA97EABA4952}" srcOrd="5" destOrd="0" parTransId="{0807F71E-6EAC-47F9-9E92-0200F4DF248C}" sibTransId="{1CF1BEDA-A8B5-43C1-A61A-07F840BF2BA6}"/>
    <dgm:cxn modelId="{219387E6-2D4E-4169-830F-485C18CC25AC}" type="presOf" srcId="{93530E77-5B3B-4A40-A70B-21DE300313B9}" destId="{299B00B1-912C-433F-A1C6-242677B07D05}" srcOrd="0" destOrd="0" presId="urn:microsoft.com/office/officeart/2008/layout/CircleAccentTimeline"/>
    <dgm:cxn modelId="{80344CFA-E8DE-4033-8C2D-CA2A247D0E2B}" srcId="{7476AB1B-ADEB-4D04-A1ED-AED3F9C74940}" destId="{B87BF3B8-456E-4348-9F90-94829E88570C}" srcOrd="2" destOrd="0" parTransId="{1E7D5F20-D3A2-4436-8073-1F859C2A8F9E}" sibTransId="{07E3F193-0E0F-44DB-A507-A04165554AEB}"/>
    <dgm:cxn modelId="{E57598FB-979B-4E29-AE87-2A4888B544B8}" srcId="{7476AB1B-ADEB-4D04-A1ED-AED3F9C74940}" destId="{84CDE3CD-DB61-4032-ABFF-3BBC06E9BD78}" srcOrd="1" destOrd="0" parTransId="{FC9E0E15-8A7F-4BAF-8878-968D2CD198F5}" sibTransId="{A3F10A18-E00D-49E4-8ACD-84F38EBF8E0B}"/>
    <dgm:cxn modelId="{F98890AD-297E-4D78-B822-E5C6081F3AB1}" type="presParOf" srcId="{ECBD13A6-E2F3-4C36-820E-6EC92A61F64D}" destId="{8C96ACBA-9020-445C-9979-61D65947B597}" srcOrd="0" destOrd="0" presId="urn:microsoft.com/office/officeart/2008/layout/CircleAccentTimeline"/>
    <dgm:cxn modelId="{DDB9ED29-AEF5-49ED-A87E-03795BE31A5C}" type="presParOf" srcId="{8C96ACBA-9020-445C-9979-61D65947B597}" destId="{1398AB53-2D2C-463D-96C7-35F3563294DC}" srcOrd="0" destOrd="0" presId="urn:microsoft.com/office/officeart/2008/layout/CircleAccentTimeline"/>
    <dgm:cxn modelId="{09E4FDC5-7019-412E-BD6E-5DAA4157BC1B}" type="presParOf" srcId="{8C96ACBA-9020-445C-9979-61D65947B597}" destId="{085A1750-E0FC-4F4C-A6C5-B35CE71278CE}" srcOrd="1" destOrd="0" presId="urn:microsoft.com/office/officeart/2008/layout/CircleAccentTimeline"/>
    <dgm:cxn modelId="{4D17B119-1797-4C9C-84EB-434A9BFFACCC}" type="presParOf" srcId="{8C96ACBA-9020-445C-9979-61D65947B597}" destId="{3DD0F2B4-D1CA-4E99-AEE5-DEFB3FB999A2}" srcOrd="2" destOrd="0" presId="urn:microsoft.com/office/officeart/2008/layout/CircleAccentTimeline"/>
    <dgm:cxn modelId="{A7E8BC4F-C7CD-4A48-A3B1-F699885EA512}" type="presParOf" srcId="{ECBD13A6-E2F3-4C36-820E-6EC92A61F64D}" destId="{848CC87A-654B-4915-AD46-5CCD59101E68}" srcOrd="1" destOrd="0" presId="urn:microsoft.com/office/officeart/2008/layout/CircleAccentTimeline"/>
    <dgm:cxn modelId="{31AA5087-7F80-4E4F-8CCD-9B07A9ACCB07}" type="presParOf" srcId="{ECBD13A6-E2F3-4C36-820E-6EC92A61F64D}" destId="{98BD64FD-B91B-4521-8C1E-FAA468F94A18}" srcOrd="2" destOrd="0" presId="urn:microsoft.com/office/officeart/2008/layout/CircleAccentTimeline"/>
    <dgm:cxn modelId="{1C3C15C2-4E16-47A4-8E00-D5BAF80A03A8}" type="presParOf" srcId="{ECBD13A6-E2F3-4C36-820E-6EC92A61F64D}" destId="{86A38514-EA3C-4285-817A-7689A22FA57D}" srcOrd="3" destOrd="0" presId="urn:microsoft.com/office/officeart/2008/layout/CircleAccentTimeline"/>
    <dgm:cxn modelId="{3C63E3C0-0A51-4BFD-8EB8-E159155F5F19}" type="presParOf" srcId="{86A38514-EA3C-4285-817A-7689A22FA57D}" destId="{A94C937B-A5C2-46E3-9479-F592FE711BAC}" srcOrd="0" destOrd="0" presId="urn:microsoft.com/office/officeart/2008/layout/CircleAccentTimeline"/>
    <dgm:cxn modelId="{0D421D45-0304-4367-9B16-840302F30C26}" type="presParOf" srcId="{86A38514-EA3C-4285-817A-7689A22FA57D}" destId="{CB851405-14AF-45B9-9F9A-8C17A31B351B}" srcOrd="1" destOrd="0" presId="urn:microsoft.com/office/officeart/2008/layout/CircleAccentTimeline"/>
    <dgm:cxn modelId="{94866123-C84C-48A8-A1F4-5AE48D87DB2E}" type="presParOf" srcId="{86A38514-EA3C-4285-817A-7689A22FA57D}" destId="{E1902DAC-9794-41B5-9284-E842BB97C645}" srcOrd="2" destOrd="0" presId="urn:microsoft.com/office/officeart/2008/layout/CircleAccentTimeline"/>
    <dgm:cxn modelId="{2B56B904-C760-4C59-AE7B-96EE23B8AB20}" type="presParOf" srcId="{ECBD13A6-E2F3-4C36-820E-6EC92A61F64D}" destId="{4A06F3F0-B4DD-44EE-9FDB-C5BD062E3582}" srcOrd="4" destOrd="0" presId="urn:microsoft.com/office/officeart/2008/layout/CircleAccentTimeline"/>
    <dgm:cxn modelId="{9D8AB8A2-979D-408F-ABCF-C9700AA85B57}" type="presParOf" srcId="{ECBD13A6-E2F3-4C36-820E-6EC92A61F64D}" destId="{136EBD67-C4A0-4777-9460-A7EFFDDA40B9}" srcOrd="5" destOrd="0" presId="urn:microsoft.com/office/officeart/2008/layout/CircleAccentTimeline"/>
    <dgm:cxn modelId="{0CE3543E-31CD-4EF3-9879-9CF998845A6C}" type="presParOf" srcId="{ECBD13A6-E2F3-4C36-820E-6EC92A61F64D}" destId="{59CAA0C9-7640-41C4-8909-05C072A0FEF3}" srcOrd="6" destOrd="0" presId="urn:microsoft.com/office/officeart/2008/layout/CircleAccentTimeline"/>
    <dgm:cxn modelId="{C3E0BC02-0FCE-4B4D-96DE-29FB1E019EA8}" type="presParOf" srcId="{59CAA0C9-7640-41C4-8909-05C072A0FEF3}" destId="{CD767681-294D-4E8D-BB50-7BAD4523B3FE}" srcOrd="0" destOrd="0" presId="urn:microsoft.com/office/officeart/2008/layout/CircleAccentTimeline"/>
    <dgm:cxn modelId="{047FBF1D-1D1B-43AB-A68D-88C4B2BA79FF}" type="presParOf" srcId="{59CAA0C9-7640-41C4-8909-05C072A0FEF3}" destId="{E3477EF4-6065-417D-BB14-09808D03E605}" srcOrd="1" destOrd="0" presId="urn:microsoft.com/office/officeart/2008/layout/CircleAccentTimeline"/>
    <dgm:cxn modelId="{57D1C2E8-2F62-4F59-A3DC-986CC7F67A4B}" type="presParOf" srcId="{59CAA0C9-7640-41C4-8909-05C072A0FEF3}" destId="{001B4183-1486-4436-9558-D3E7A7F19770}" srcOrd="2" destOrd="0" presId="urn:microsoft.com/office/officeart/2008/layout/CircleAccentTimeline"/>
    <dgm:cxn modelId="{F2A7564D-31DE-4AF3-8E23-C6261C78730E}" type="presParOf" srcId="{ECBD13A6-E2F3-4C36-820E-6EC92A61F64D}" destId="{37B5CBBC-9068-44E1-98B5-47B4AFEA2E65}" srcOrd="7" destOrd="0" presId="urn:microsoft.com/office/officeart/2008/layout/CircleAccentTimeline"/>
    <dgm:cxn modelId="{F0B12533-400A-426D-A276-BE2B4B4D93DA}" type="presParOf" srcId="{ECBD13A6-E2F3-4C36-820E-6EC92A61F64D}" destId="{6B8D34D5-10D4-4857-938F-E62C8409E1F5}" srcOrd="8" destOrd="0" presId="urn:microsoft.com/office/officeart/2008/layout/CircleAccentTimeline"/>
    <dgm:cxn modelId="{065B8E68-DECB-4898-A6ED-186E0444FE43}" type="presParOf" srcId="{ECBD13A6-E2F3-4C36-820E-6EC92A61F64D}" destId="{D81B92D5-13F8-4B62-8E4E-B617DE172759}" srcOrd="9" destOrd="0" presId="urn:microsoft.com/office/officeart/2008/layout/CircleAccentTimeline"/>
    <dgm:cxn modelId="{A75845D3-D260-41EA-9AFA-0DEFADDD54C5}" type="presParOf" srcId="{D81B92D5-13F8-4B62-8E4E-B617DE172759}" destId="{D50DA0FA-CEE7-43CE-A33B-E4B2FD9BBBB7}" srcOrd="0" destOrd="0" presId="urn:microsoft.com/office/officeart/2008/layout/CircleAccentTimeline"/>
    <dgm:cxn modelId="{CFA94FBA-3FA3-4298-9E46-DF41E3988CE9}" type="presParOf" srcId="{D81B92D5-13F8-4B62-8E4E-B617DE172759}" destId="{299B00B1-912C-433F-A1C6-242677B07D05}" srcOrd="1" destOrd="0" presId="urn:microsoft.com/office/officeart/2008/layout/CircleAccentTimeline"/>
    <dgm:cxn modelId="{09609FF0-FFBC-4073-B6BB-D3BD99F337CC}" type="presParOf" srcId="{D81B92D5-13F8-4B62-8E4E-B617DE172759}" destId="{76258331-2136-4AF8-8D2C-447FF2A48C5A}" srcOrd="2" destOrd="0" presId="urn:microsoft.com/office/officeart/2008/layout/CircleAccentTimeline"/>
    <dgm:cxn modelId="{13970C92-6529-450A-BD99-0D2D4A2AF396}" type="presParOf" srcId="{ECBD13A6-E2F3-4C36-820E-6EC92A61F64D}" destId="{4254A62F-71B3-46B0-B697-3B14FAFFDE62}" srcOrd="10" destOrd="0" presId="urn:microsoft.com/office/officeart/2008/layout/CircleAccentTimeline"/>
    <dgm:cxn modelId="{C5DE842C-772F-4A5C-88B5-B88905F40C17}" type="presParOf" srcId="{ECBD13A6-E2F3-4C36-820E-6EC92A61F64D}" destId="{93D93B90-BB69-42B9-ADD7-4C84590F13F9}" srcOrd="11" destOrd="0" presId="urn:microsoft.com/office/officeart/2008/layout/CircleAccentTimeline"/>
    <dgm:cxn modelId="{17669D26-200C-4420-AAB8-BC2F6EE0E124}" type="presParOf" srcId="{ECBD13A6-E2F3-4C36-820E-6EC92A61F64D}" destId="{697D66DB-681F-475B-890D-415665AC2105}" srcOrd="12" destOrd="0" presId="urn:microsoft.com/office/officeart/2008/layout/CircleAccentTimeline"/>
    <dgm:cxn modelId="{FC5996A6-7FB8-4135-BE62-2877A51DCCBC}" type="presParOf" srcId="{697D66DB-681F-475B-890D-415665AC2105}" destId="{8C09EBE1-4796-4641-B3BE-D9CE5E846871}" srcOrd="0" destOrd="0" presId="urn:microsoft.com/office/officeart/2008/layout/CircleAccentTimeline"/>
    <dgm:cxn modelId="{700B5BB7-97ED-4000-9061-EEAF0B80E9DC}" type="presParOf" srcId="{697D66DB-681F-475B-890D-415665AC2105}" destId="{3EFA2F2E-551A-478F-9269-C2B87F11EC0C}" srcOrd="1" destOrd="0" presId="urn:microsoft.com/office/officeart/2008/layout/CircleAccentTimeline"/>
    <dgm:cxn modelId="{988B0858-9391-415C-8D09-0016F5C62E13}" type="presParOf" srcId="{697D66DB-681F-475B-890D-415665AC2105}" destId="{DF6E8FC2-4B34-495E-9AE4-280DF469D00F}" srcOrd="2" destOrd="0" presId="urn:microsoft.com/office/officeart/2008/layout/CircleAccentTimeline"/>
    <dgm:cxn modelId="{3137A5C2-BDF7-4E27-82DC-F31D2F7BF9D0}" type="presParOf" srcId="{ECBD13A6-E2F3-4C36-820E-6EC92A61F64D}" destId="{025EE52B-7ADB-414C-A2DB-E8D9E334546B}" srcOrd="13" destOrd="0" presId="urn:microsoft.com/office/officeart/2008/layout/CircleAccentTimeline"/>
    <dgm:cxn modelId="{ED51D06F-3BAA-42F2-9DA2-AE8E3304E004}" type="presParOf" srcId="{ECBD13A6-E2F3-4C36-820E-6EC92A61F64D}" destId="{1697C1E4-2B5D-4AE3-A474-46E2054EAC54}" srcOrd="14" destOrd="0" presId="urn:microsoft.com/office/officeart/2008/layout/CircleAccentTimeline"/>
    <dgm:cxn modelId="{E82E87B7-A606-48AD-818C-65D5D5A5A2C2}" type="presParOf" srcId="{ECBD13A6-E2F3-4C36-820E-6EC92A61F64D}" destId="{2BCF1CBA-45F2-477C-862D-B22949CA0818}" srcOrd="15" destOrd="0" presId="urn:microsoft.com/office/officeart/2008/layout/CircleAccentTimeline"/>
    <dgm:cxn modelId="{54AE8FD4-F047-4F5F-B48A-A34FB1B3F71E}" type="presParOf" srcId="{2BCF1CBA-45F2-477C-862D-B22949CA0818}" destId="{2B1DCF1F-F7DD-4074-A090-3E9710692C99}" srcOrd="0" destOrd="0" presId="urn:microsoft.com/office/officeart/2008/layout/CircleAccentTimeline"/>
    <dgm:cxn modelId="{7F646297-A3AB-4001-8FFD-F5B4E8CCC198}" type="presParOf" srcId="{2BCF1CBA-45F2-477C-862D-B22949CA0818}" destId="{C431C992-28D1-41BC-ADAD-6B0344456E83}" srcOrd="1" destOrd="0" presId="urn:microsoft.com/office/officeart/2008/layout/CircleAccentTimeline"/>
    <dgm:cxn modelId="{92113409-C870-4D39-973B-0449BA054E71}" type="presParOf" srcId="{2BCF1CBA-45F2-477C-862D-B22949CA0818}" destId="{E4DB70CB-C082-432E-BFAA-F4FBAE9717B1}" srcOrd="2" destOrd="0" presId="urn:microsoft.com/office/officeart/2008/layout/CircleAccentTimeline"/>
    <dgm:cxn modelId="{3B784BFD-C244-4A4F-9C7C-A3FC8591824C}" type="presParOf" srcId="{ECBD13A6-E2F3-4C36-820E-6EC92A61F64D}" destId="{CAB1DD3F-89A9-4591-97AE-53E8CE001452}" srcOrd="16" destOrd="0" presId="urn:microsoft.com/office/officeart/2008/layout/CircleAccentTimeline"/>
    <dgm:cxn modelId="{ABE3F429-4DC6-412A-B22A-1333AF106D06}" type="presParOf" srcId="{ECBD13A6-E2F3-4C36-820E-6EC92A61F64D}" destId="{2E547374-728C-41F3-AAFB-6A7E6BC89677}" srcOrd="17" destOrd="0" presId="urn:microsoft.com/office/officeart/2008/layout/CircleAccentTimeline"/>
    <dgm:cxn modelId="{624F5F46-0CDA-4C71-B792-E153851CAD46}" type="presParOf" srcId="{ECBD13A6-E2F3-4C36-820E-6EC92A61F64D}" destId="{96CD16EC-D99B-47FC-906E-97334F90A715}" srcOrd="18" destOrd="0" presId="urn:microsoft.com/office/officeart/2008/layout/CircleAccentTimeline"/>
    <dgm:cxn modelId="{E2BE05E0-E84B-40F3-90F0-EDE243D79F31}" type="presParOf" srcId="{96CD16EC-D99B-47FC-906E-97334F90A715}" destId="{63149E2F-E950-4674-B246-DECCF26DD7F5}" srcOrd="0" destOrd="0" presId="urn:microsoft.com/office/officeart/2008/layout/CircleAccentTimeline"/>
    <dgm:cxn modelId="{AA643E02-7642-4034-B58E-F91CA947166B}" type="presParOf" srcId="{96CD16EC-D99B-47FC-906E-97334F90A715}" destId="{DE0F31EE-9D4B-4DF2-95E7-7A6C60C7E3B0}" srcOrd="1" destOrd="0" presId="urn:microsoft.com/office/officeart/2008/layout/CircleAccentTimeline"/>
    <dgm:cxn modelId="{0E7D1CBB-866D-4A84-9A2E-A53F1AAA690D}" type="presParOf" srcId="{96CD16EC-D99B-47FC-906E-97334F90A715}" destId="{57AD04F0-58C2-4787-BC9C-3874D569C89E}" srcOrd="2" destOrd="0" presId="urn:microsoft.com/office/officeart/2008/layout/CircleAccentTimeline"/>
    <dgm:cxn modelId="{D1F5DD27-2B78-4A79-9318-E40FE59CA8D9}" type="presParOf" srcId="{ECBD13A6-E2F3-4C36-820E-6EC92A61F64D}" destId="{C7786E22-6542-4514-BC11-75D35F6DCC74}" srcOrd="19" destOrd="0" presId="urn:microsoft.com/office/officeart/2008/layout/CircleAccentTimeline"/>
    <dgm:cxn modelId="{44D5AB9A-16E9-41E3-B7BE-4F02B4CB2FC3}" type="presParOf" srcId="{ECBD13A6-E2F3-4C36-820E-6EC92A61F64D}" destId="{E16CA753-88EF-4D31-94AF-7F0DB77143C7}" srcOrd="20" destOrd="0" presId="urn:microsoft.com/office/officeart/2008/layout/CircleAccentTimeline"/>
    <dgm:cxn modelId="{0AABE8D9-E48F-4566-B20B-E9323125DC18}" type="presParOf" srcId="{ECBD13A6-E2F3-4C36-820E-6EC92A61F64D}" destId="{34504528-9CDA-493F-BA48-319CB228357D}" srcOrd="21" destOrd="0" presId="urn:microsoft.com/office/officeart/2008/layout/CircleAccentTimeline"/>
    <dgm:cxn modelId="{8AAF2A68-1904-464C-A614-6C09917EF8C6}" type="presParOf" srcId="{34504528-9CDA-493F-BA48-319CB228357D}" destId="{51760D33-6E02-4B95-A314-A168B106BA24}" srcOrd="0" destOrd="0" presId="urn:microsoft.com/office/officeart/2008/layout/CircleAccentTimeline"/>
    <dgm:cxn modelId="{D82956C3-1A64-429B-99CD-B3A0D3E09926}" type="presParOf" srcId="{34504528-9CDA-493F-BA48-319CB228357D}" destId="{ABE4870C-1C83-400A-A98B-0010FD8DC69E}" srcOrd="1" destOrd="0" presId="urn:microsoft.com/office/officeart/2008/layout/CircleAccentTimeline"/>
    <dgm:cxn modelId="{0E17C37A-61F2-4DE7-9FDF-3E10CAFDD63E}" type="presParOf" srcId="{34504528-9CDA-493F-BA48-319CB228357D}" destId="{21F23A1D-9DF6-4AE4-92B0-2B98CCED7F6A}" srcOrd="2" destOrd="0" presId="urn:microsoft.com/office/officeart/2008/layout/CircleAccentTimeline"/>
    <dgm:cxn modelId="{A7C5FADA-D8C4-4122-B1CE-C3C33F14D1AB}" type="presParOf" srcId="{ECBD13A6-E2F3-4C36-820E-6EC92A61F64D}" destId="{11C6BEBC-1CE7-4657-BE12-67F8D7063370}" srcOrd="22" destOrd="0" presId="urn:microsoft.com/office/officeart/2008/layout/CircleAccentTimeline"/>
    <dgm:cxn modelId="{C6B1147E-5F4E-404D-8E38-46853BE58834}" type="presParOf" srcId="{ECBD13A6-E2F3-4C36-820E-6EC92A61F64D}" destId="{2785CA03-4413-4D04-9FA5-6809F5F17034}" srcOrd="23" destOrd="0" presId="urn:microsoft.com/office/officeart/2008/layout/CircleAccentTimeline"/>
    <dgm:cxn modelId="{021F53B9-32F7-4482-9944-E24E6BB64DF3}" type="presParOf" srcId="{ECBD13A6-E2F3-4C36-820E-6EC92A61F64D}" destId="{39359454-A102-4C2B-B002-D900379D2C80}" srcOrd="24" destOrd="0" presId="urn:microsoft.com/office/officeart/2008/layout/CircleAccentTimeline"/>
    <dgm:cxn modelId="{9712D1E7-0C68-4147-8EDF-7D4CDE528A38}" type="presParOf" srcId="{39359454-A102-4C2B-B002-D900379D2C80}" destId="{E1782A1B-A0C1-4FE8-9E74-FC0AD5B50C30}" srcOrd="0" destOrd="0" presId="urn:microsoft.com/office/officeart/2008/layout/CircleAccentTimeline"/>
    <dgm:cxn modelId="{5EB300BE-DFEE-432D-8A2B-85CCF98093C0}" type="presParOf" srcId="{39359454-A102-4C2B-B002-D900379D2C80}" destId="{FD1D25BF-2F31-4B02-AC4C-C662A4BB1994}" srcOrd="1" destOrd="0" presId="urn:microsoft.com/office/officeart/2008/layout/CircleAccentTimeline"/>
    <dgm:cxn modelId="{95E61DC6-B7EA-4530-B2FD-082BF854A060}" type="presParOf" srcId="{39359454-A102-4C2B-B002-D900379D2C80}" destId="{5D491F70-0566-4D56-8F23-CE08FCE29234}" srcOrd="2" destOrd="0" presId="urn:microsoft.com/office/officeart/2008/layout/CircleAccentTimeline"/>
    <dgm:cxn modelId="{7ACD9F10-FC79-41D1-91A9-3A787AC25522}" type="presParOf" srcId="{ECBD13A6-E2F3-4C36-820E-6EC92A61F64D}" destId="{3D04A67C-64BB-4053-BD57-2F8200104452}" srcOrd="25" destOrd="0" presId="urn:microsoft.com/office/officeart/2008/layout/CircleAccentTimeline"/>
    <dgm:cxn modelId="{C42CE485-62CE-4EBA-B123-3688A4512428}" type="presParOf" srcId="{ECBD13A6-E2F3-4C36-820E-6EC92A61F64D}" destId="{8CC087D8-9ECA-4645-8BBC-F68D8CEF5EDB}" srcOrd="26" destOrd="0" presId="urn:microsoft.com/office/officeart/2008/layout/CircleAccentTimeline"/>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476AB1B-ADEB-4D04-A1ED-AED3F9C74940}" type="doc">
      <dgm:prSet loTypeId="urn:microsoft.com/office/officeart/2008/layout/CircleAccentTimeline" loCatId="process" qsTypeId="urn:microsoft.com/office/officeart/2005/8/quickstyle/simple4" qsCatId="simple" csTypeId="urn:microsoft.com/office/officeart/2005/8/colors/accent1_2" csCatId="accent1" phldr="1"/>
      <dgm:spPr/>
      <dgm:t>
        <a:bodyPr/>
        <a:lstStyle/>
        <a:p>
          <a:endParaRPr lang="en-US"/>
        </a:p>
      </dgm:t>
    </dgm:pt>
    <dgm:pt modelId="{9678EAA2-636E-42FC-9E58-17F6F7193F57}">
      <dgm:prSet custT="1"/>
      <dgm:spPr/>
      <dgm:t>
        <a:bodyPr/>
        <a:lstStyle/>
        <a:p>
          <a:pPr algn="ctr" rtl="0"/>
          <a:r>
            <a:rPr lang="en-US" sz="1200" b="1" dirty="0"/>
            <a:t>About Us</a:t>
          </a: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9FA13F4A-3A69-4C3A-9381-D99161708BC2}" type="parTrans" cxnId="{F0E12317-5DFF-4636-83C8-86E43EBF620D}">
      <dgm:prSet/>
      <dgm:spPr/>
      <dgm:t>
        <a:bodyPr/>
        <a:lstStyle/>
        <a:p>
          <a:pPr algn="ctr"/>
          <a:endParaRPr lang="en-US"/>
        </a:p>
      </dgm:t>
    </dgm:pt>
    <dgm:pt modelId="{6A6D122C-8DD8-4F4C-A122-003380183143}" type="sibTrans" cxnId="{F0E12317-5DFF-4636-83C8-86E43EBF620D}">
      <dgm:prSet/>
      <dgm:spPr/>
      <dgm:t>
        <a:bodyPr/>
        <a:lstStyle/>
        <a:p>
          <a:pPr algn="ctr"/>
          <a:endParaRPr lang="en-US"/>
        </a:p>
      </dgm:t>
    </dgm:pt>
    <dgm:pt modelId="{84CDE3CD-DB61-4032-ABFF-3BBC06E9BD78}">
      <dgm:prSet custT="1"/>
      <dgm:spPr/>
      <dgm:t>
        <a:bodyPr/>
        <a:lstStyle/>
        <a:p>
          <a:pPr algn="ctr" rtl="0"/>
          <a:r>
            <a:rPr lang="en-US" sz="1200" b="1" dirty="0"/>
            <a:t>Areas Covered</a:t>
          </a: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FC9E0E15-8A7F-4BAF-8878-968D2CD198F5}" type="parTrans" cxnId="{E57598FB-979B-4E29-AE87-2A4888B544B8}">
      <dgm:prSet/>
      <dgm:spPr/>
      <dgm:t>
        <a:bodyPr/>
        <a:lstStyle/>
        <a:p>
          <a:pPr algn="ctr"/>
          <a:endParaRPr lang="en-US"/>
        </a:p>
      </dgm:t>
    </dgm:pt>
    <dgm:pt modelId="{A3F10A18-E00D-49E4-8ACD-84F38EBF8E0B}" type="sibTrans" cxnId="{E57598FB-979B-4E29-AE87-2A4888B544B8}">
      <dgm:prSet/>
      <dgm:spPr/>
      <dgm:t>
        <a:bodyPr/>
        <a:lstStyle/>
        <a:p>
          <a:pPr algn="ctr"/>
          <a:endParaRPr lang="en-US"/>
        </a:p>
      </dgm:t>
    </dgm:pt>
    <dgm:pt modelId="{B87BF3B8-456E-4348-9F90-94829E88570C}">
      <dgm:prSet custT="1"/>
      <dgm:spPr/>
      <dgm:t>
        <a:bodyPr/>
        <a:lstStyle/>
        <a:p>
          <a:pPr algn="ctr" rtl="0"/>
          <a:r>
            <a:rPr lang="en-US" sz="1200" b="1" dirty="0"/>
            <a:t> Dates</a:t>
          </a: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1E7D5F20-D3A2-4436-8073-1F859C2A8F9E}" type="parTrans" cxnId="{80344CFA-E8DE-4033-8C2D-CA2A247D0E2B}">
      <dgm:prSet/>
      <dgm:spPr/>
      <dgm:t>
        <a:bodyPr/>
        <a:lstStyle/>
        <a:p>
          <a:pPr algn="ctr"/>
          <a:endParaRPr lang="en-US"/>
        </a:p>
      </dgm:t>
    </dgm:pt>
    <dgm:pt modelId="{07E3F193-0E0F-44DB-A507-A04165554AEB}" type="sibTrans" cxnId="{80344CFA-E8DE-4033-8C2D-CA2A247D0E2B}">
      <dgm:prSet/>
      <dgm:spPr/>
      <dgm:t>
        <a:bodyPr/>
        <a:lstStyle/>
        <a:p>
          <a:pPr algn="ctr"/>
          <a:endParaRPr lang="en-US"/>
        </a:p>
      </dgm:t>
    </dgm:pt>
    <dgm:pt modelId="{93530E77-5B3B-4A40-A70B-21DE300313B9}">
      <dgm:prSet custT="1"/>
      <dgm:spPr/>
      <dgm:t>
        <a:bodyPr/>
        <a:lstStyle/>
        <a:p>
          <a:pPr algn="ctr" rtl="0"/>
          <a:r>
            <a:rPr lang="en-US" sz="1200" b="1" dirty="0"/>
            <a:t>Contact Us</a:t>
          </a: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D322BA40-84B1-4AEC-A117-3BDCB251C7FA}" type="parTrans" cxnId="{1ECA9FCD-6275-4959-B7BF-7C643F1F6FDC}">
      <dgm:prSet/>
      <dgm:spPr/>
      <dgm:t>
        <a:bodyPr/>
        <a:lstStyle/>
        <a:p>
          <a:pPr algn="ctr"/>
          <a:endParaRPr lang="en-US"/>
        </a:p>
      </dgm:t>
    </dgm:pt>
    <dgm:pt modelId="{884081D6-D546-4929-98C0-FEDDBE3FD189}" type="sibTrans" cxnId="{1ECA9FCD-6275-4959-B7BF-7C643F1F6FDC}">
      <dgm:prSet/>
      <dgm:spPr/>
      <dgm:t>
        <a:bodyPr/>
        <a:lstStyle/>
        <a:p>
          <a:pPr algn="ctr"/>
          <a:endParaRPr lang="en-US"/>
        </a:p>
      </dgm:t>
    </dgm:pt>
    <dgm:pt modelId="{7B2204B8-1612-4F5B-BBBD-3EECB4F58041}">
      <dgm:prSet custT="1"/>
      <dgm:spPr>
        <a:ln>
          <a:noFill/>
        </a:ln>
      </dgm:spPr>
      <dgm:t>
        <a:bodyPr/>
        <a:lstStyle/>
        <a:p>
          <a:pPr algn="ctr" rtl="0"/>
          <a:r>
            <a:rPr lang="en-US" sz="1200" b="1" dirty="0"/>
            <a:t>Scientific Committee</a:t>
          </a: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BEC4C20B-CA23-454B-814E-DE31B05646EC}" type="parTrans" cxnId="{DE546ED5-DD78-4FA7-9A60-37BFB95FC239}">
      <dgm:prSet/>
      <dgm:spPr/>
      <dgm:t>
        <a:bodyPr/>
        <a:lstStyle/>
        <a:p>
          <a:pPr algn="ctr"/>
          <a:endParaRPr lang="en-US"/>
        </a:p>
      </dgm:t>
    </dgm:pt>
    <dgm:pt modelId="{A1FFE6FA-04C4-4D95-8843-44D37B936F2D}" type="sibTrans" cxnId="{DE546ED5-DD78-4FA7-9A60-37BFB95FC239}">
      <dgm:prSet/>
      <dgm:spPr/>
      <dgm:t>
        <a:bodyPr/>
        <a:lstStyle/>
        <a:p>
          <a:pPr algn="ctr"/>
          <a:endParaRPr lang="en-US"/>
        </a:p>
      </dgm:t>
    </dgm:pt>
    <dgm:pt modelId="{4B12A0A5-DBAF-497C-B5C1-AA97EABA4952}">
      <dgm:prSet custT="1"/>
      <dgm:spPr>
        <a:ln>
          <a:noFill/>
        </a:ln>
      </dgm:spPr>
      <dgm:t>
        <a:bodyPr/>
        <a:lstStyle/>
        <a:p>
          <a:pPr algn="ctr" rtl="0"/>
          <a:r>
            <a:rPr lang="en-US" sz="1200" b="1" dirty="0"/>
            <a:t>Organizing Committee</a:t>
          </a: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0807F71E-6EAC-47F9-9E92-0200F4DF248C}" type="parTrans" cxnId="{6D25E1E5-EB10-4B25-9B27-8219C55040B4}">
      <dgm:prSet/>
      <dgm:spPr/>
      <dgm:t>
        <a:bodyPr/>
        <a:lstStyle/>
        <a:p>
          <a:pPr algn="ctr"/>
          <a:endParaRPr lang="en-US"/>
        </a:p>
      </dgm:t>
    </dgm:pt>
    <dgm:pt modelId="{1CF1BEDA-A8B5-43C1-A61A-07F840BF2BA6}" type="sibTrans" cxnId="{6D25E1E5-EB10-4B25-9B27-8219C55040B4}">
      <dgm:prSet/>
      <dgm:spPr/>
      <dgm:t>
        <a:bodyPr/>
        <a:lstStyle/>
        <a:p>
          <a:pPr algn="ctr"/>
          <a:endParaRPr lang="en-US"/>
        </a:p>
      </dgm:t>
    </dgm:pt>
    <dgm:pt modelId="{42304B76-EA17-445E-A05C-DDBC5403B7B0}">
      <dgm:prSet custT="1"/>
      <dgm:spPr/>
      <dgm:t>
        <a:bodyPr/>
        <a:lstStyle/>
        <a:p>
          <a:pPr algn="ctr" rtl="0"/>
          <a:r>
            <a:rPr lang="en-US" sz="1150" b="1" dirty="0"/>
            <a:t>Participants</a:t>
          </a: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A8EDCE89-4742-40AA-86C2-A32061B41F15}" type="parTrans" cxnId="{C92C8A9E-6C08-4DA8-B3A2-8F68ABB035A1}">
      <dgm:prSet/>
      <dgm:spPr/>
      <dgm:t>
        <a:bodyPr/>
        <a:lstStyle/>
        <a:p>
          <a:pPr algn="ctr"/>
          <a:endParaRPr lang="en-US"/>
        </a:p>
      </dgm:t>
    </dgm:pt>
    <dgm:pt modelId="{91DACC3F-CFFE-435D-A7F8-2AE4EB19C139}" type="sibTrans" cxnId="{C92C8A9E-6C08-4DA8-B3A2-8F68ABB035A1}">
      <dgm:prSet/>
      <dgm:spPr/>
      <dgm:t>
        <a:bodyPr/>
        <a:lstStyle/>
        <a:p>
          <a:pPr algn="ctr"/>
          <a:endParaRPr lang="en-US"/>
        </a:p>
      </dgm:t>
    </dgm:pt>
    <dgm:pt modelId="{C7217095-1397-49C6-83D3-659942F9E638}">
      <dgm:prSet custT="1"/>
      <dgm:spPr/>
      <dgm:t>
        <a:bodyPr/>
        <a:lstStyle/>
        <a:p>
          <a:pPr rtl="0"/>
          <a:r>
            <a:rPr lang="en-US" sz="1150" b="1" dirty="0"/>
            <a:t>Conference </a:t>
          </a:r>
        </a:p>
        <a:p>
          <a:pPr rtl="0"/>
          <a:r>
            <a:rPr lang="en-US" sz="1150" b="1" dirty="0"/>
            <a:t>     Photos</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69589B-6355-428E-9CCB-7052297FD5B1}" type="parTrans" cxnId="{85EDF51F-94AF-45D2-BEBE-D3BCCA1F0D4D}">
      <dgm:prSet/>
      <dgm:spPr/>
      <dgm:t>
        <a:bodyPr/>
        <a:lstStyle/>
        <a:p>
          <a:endParaRPr lang="en-US"/>
        </a:p>
      </dgm:t>
    </dgm:pt>
    <dgm:pt modelId="{160D6B5B-ADC8-43B6-AB4A-E4299734C6C0}" type="sibTrans" cxnId="{85EDF51F-94AF-45D2-BEBE-D3BCCA1F0D4D}">
      <dgm:prSet/>
      <dgm:spPr/>
      <dgm:t>
        <a:bodyPr/>
        <a:lstStyle/>
        <a:p>
          <a:endParaRPr lang="en-US"/>
        </a:p>
      </dgm:t>
    </dgm:pt>
    <dgm:pt modelId="{615D1583-F6CE-4BEE-A876-65FFE73F0913}">
      <dgm:prSet custT="1"/>
      <dgm:spPr/>
      <dgm:t>
        <a:bodyPr/>
        <a:lstStyle/>
        <a:p>
          <a:pPr algn="ctr" rtl="0"/>
          <a:r>
            <a:rPr lang="en-US" sz="1150" b="1" dirty="0"/>
            <a:t>Faculty Video</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B0599FEA-BD51-46CF-9FCD-D8CF7CE10DFE}" type="parTrans" cxnId="{4AF13291-5A6E-4451-9EF0-E6E40F840F5A}">
      <dgm:prSet/>
      <dgm:spPr/>
      <dgm:t>
        <a:bodyPr/>
        <a:lstStyle/>
        <a:p>
          <a:endParaRPr lang="en-US"/>
        </a:p>
      </dgm:t>
    </dgm:pt>
    <dgm:pt modelId="{D8B09496-A3C0-4271-82B5-0FBEE25D3834}" type="sibTrans" cxnId="{4AF13291-5A6E-4451-9EF0-E6E40F840F5A}">
      <dgm:prSet/>
      <dgm:spPr/>
      <dgm:t>
        <a:bodyPr/>
        <a:lstStyle/>
        <a:p>
          <a:endParaRPr lang="en-US"/>
        </a:p>
      </dgm:t>
    </dgm:pt>
    <dgm:pt modelId="{ECBD13A6-E2F3-4C36-820E-6EC92A61F64D}" type="pres">
      <dgm:prSet presAssocID="{7476AB1B-ADEB-4D04-A1ED-AED3F9C74940}" presName="Name0" presStyleCnt="0">
        <dgm:presLayoutVars>
          <dgm:dir/>
        </dgm:presLayoutVars>
      </dgm:prSet>
      <dgm:spPr/>
    </dgm:pt>
    <dgm:pt modelId="{8C96ACBA-9020-445C-9979-61D65947B597}" type="pres">
      <dgm:prSet presAssocID="{9678EAA2-636E-42FC-9E58-17F6F7193F57}" presName="parComposite" presStyleCnt="0"/>
      <dgm:spPr/>
    </dgm:pt>
    <dgm:pt modelId="{1398AB53-2D2C-463D-96C7-35F3563294DC}" type="pres">
      <dgm:prSet presAssocID="{9678EAA2-636E-42FC-9E58-17F6F7193F57}" presName="parBigCircle" presStyleLbl="node0" presStyleIdx="0" presStyleCnt="9" custScaleX="116327" custScaleY="69796" custLinFactNeighborX="-64162" custLinFactNeighborY="4554">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1" action="ppaction://hlinksldjump" tooltip="Home Page"/>
          </dgm14:cNvPr>
        </a:ext>
      </dgm:extLst>
    </dgm:pt>
    <dgm:pt modelId="{085A1750-E0FC-4F4C-A6C5-B35CE71278CE}" type="pres">
      <dgm:prSet presAssocID="{9678EAA2-636E-42FC-9E58-17F6F7193F57}" presName="parTx" presStyleLbl="revTx" presStyleIdx="0" presStyleCnt="9" custAng="3900000" custScaleX="85267" custLinFactX="-8481" custLinFactNeighborX="-100000" custLinFactNeighborY="77495"/>
      <dgm:spPr/>
    </dgm:pt>
    <dgm:pt modelId="{3DD0F2B4-D1CA-4E99-AEE5-DEFB3FB999A2}" type="pres">
      <dgm:prSet presAssocID="{9678EAA2-636E-42FC-9E58-17F6F7193F57}" presName="bSpace" presStyleCnt="0"/>
      <dgm:spPr/>
    </dgm:pt>
    <dgm:pt modelId="{848CC87A-654B-4915-AD46-5CCD59101E68}" type="pres">
      <dgm:prSet presAssocID="{9678EAA2-636E-42FC-9E58-17F6F7193F57}" presName="parBackupNorm" presStyleCnt="0"/>
      <dgm:spPr/>
    </dgm:pt>
    <dgm:pt modelId="{98BD64FD-B91B-4521-8C1E-FAA468F94A18}" type="pres">
      <dgm:prSet presAssocID="{6A6D122C-8DD8-4F4C-A122-003380183143}" presName="parSpace" presStyleCnt="0"/>
      <dgm:spPr/>
    </dgm:pt>
    <dgm:pt modelId="{86A38514-EA3C-4285-817A-7689A22FA57D}" type="pres">
      <dgm:prSet presAssocID="{84CDE3CD-DB61-4032-ABFF-3BBC06E9BD78}" presName="parComposite" presStyleCnt="0"/>
      <dgm:spPr/>
    </dgm:pt>
    <dgm:pt modelId="{A94C937B-A5C2-46E3-9479-F592FE711BAC}" type="pres">
      <dgm:prSet presAssocID="{84CDE3CD-DB61-4032-ABFF-3BBC06E9BD78}" presName="parBigCircle" presStyleLbl="node0" presStyleIdx="1" presStyleCnt="9" custScaleX="120204" custScaleY="69796" custLinFactNeighborX="-5017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B851405-14AF-45B9-9F9A-8C17A31B351B}" type="pres">
      <dgm:prSet presAssocID="{84CDE3CD-DB61-4032-ABFF-3BBC06E9BD78}" presName="parTx" presStyleLbl="revTx" presStyleIdx="1" presStyleCnt="9" custAng="3900000" custLinFactNeighborX="-92532" custLinFactNeighborY="76898"/>
      <dgm:spPr/>
    </dgm:pt>
    <dgm:pt modelId="{E1902DAC-9794-41B5-9284-E842BB97C645}" type="pres">
      <dgm:prSet presAssocID="{84CDE3CD-DB61-4032-ABFF-3BBC06E9BD78}" presName="bSpace" presStyleCnt="0"/>
      <dgm:spPr/>
    </dgm:pt>
    <dgm:pt modelId="{4A06F3F0-B4DD-44EE-9FDB-C5BD062E3582}" type="pres">
      <dgm:prSet presAssocID="{84CDE3CD-DB61-4032-ABFF-3BBC06E9BD78}" presName="parBackupNorm" presStyleCnt="0"/>
      <dgm:spPr/>
    </dgm:pt>
    <dgm:pt modelId="{136EBD67-C4A0-4777-9460-A7EFFDDA40B9}" type="pres">
      <dgm:prSet presAssocID="{A3F10A18-E00D-49E4-8ACD-84F38EBF8E0B}" presName="parSpace" presStyleCnt="0"/>
      <dgm:spPr/>
    </dgm:pt>
    <dgm:pt modelId="{59CAA0C9-7640-41C4-8909-05C072A0FEF3}" type="pres">
      <dgm:prSet presAssocID="{B87BF3B8-456E-4348-9F90-94829E88570C}" presName="parComposite" presStyleCnt="0"/>
      <dgm:spPr/>
    </dgm:pt>
    <dgm:pt modelId="{CD767681-294D-4E8D-BB50-7BAD4523B3FE}" type="pres">
      <dgm:prSet presAssocID="{B87BF3B8-456E-4348-9F90-94829E88570C}" presName="parBigCircle" presStyleLbl="node0" presStyleIdx="2" presStyleCnt="9" custScaleX="120635" custScaleY="69796" custLinFactNeighborX="-41906"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E3477EF4-6065-417D-BB14-09808D03E605}" type="pres">
      <dgm:prSet presAssocID="{B87BF3B8-456E-4348-9F90-94829E88570C}" presName="parTx" presStyleLbl="revTx" presStyleIdx="2" presStyleCnt="9" custAng="3900000" custLinFactNeighborX="-91949" custLinFactNeighborY="76898"/>
      <dgm:spPr/>
    </dgm:pt>
    <dgm:pt modelId="{001B4183-1486-4436-9558-D3E7A7F19770}" type="pres">
      <dgm:prSet presAssocID="{B87BF3B8-456E-4348-9F90-94829E88570C}" presName="bSpace" presStyleCnt="0"/>
      <dgm:spPr/>
    </dgm:pt>
    <dgm:pt modelId="{37B5CBBC-9068-44E1-98B5-47B4AFEA2E65}" type="pres">
      <dgm:prSet presAssocID="{B87BF3B8-456E-4348-9F90-94829E88570C}" presName="parBackupNorm" presStyleCnt="0"/>
      <dgm:spPr/>
    </dgm:pt>
    <dgm:pt modelId="{6B8D34D5-10D4-4857-938F-E62C8409E1F5}" type="pres">
      <dgm:prSet presAssocID="{07E3F193-0E0F-44DB-A507-A04165554AEB}" presName="parSpace" presStyleCnt="0"/>
      <dgm:spPr/>
    </dgm:pt>
    <dgm:pt modelId="{D81B92D5-13F8-4B62-8E4E-B617DE172759}" type="pres">
      <dgm:prSet presAssocID="{93530E77-5B3B-4A40-A70B-21DE300313B9}" presName="parComposite" presStyleCnt="0"/>
      <dgm:spPr/>
    </dgm:pt>
    <dgm:pt modelId="{D50DA0FA-CEE7-43CE-A33B-E4B2FD9BBBB7}" type="pres">
      <dgm:prSet presAssocID="{93530E77-5B3B-4A40-A70B-21DE300313B9}" presName="parBigCircle" presStyleLbl="node0" presStyleIdx="3" presStyleCnt="9" custScaleX="142177" custScaleY="69796" custLinFactNeighborX="-3266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299B00B1-912C-433F-A1C6-242677B07D05}" type="pres">
      <dgm:prSet presAssocID="{93530E77-5B3B-4A40-A70B-21DE300313B9}" presName="parTx" presStyleLbl="revTx" presStyleIdx="3" presStyleCnt="9" custAng="3900000" custLinFactNeighborX="-76659" custLinFactNeighborY="76606"/>
      <dgm:spPr/>
    </dgm:pt>
    <dgm:pt modelId="{76258331-2136-4AF8-8D2C-447FF2A48C5A}" type="pres">
      <dgm:prSet presAssocID="{93530E77-5B3B-4A40-A70B-21DE300313B9}" presName="bSpace" presStyleCnt="0"/>
      <dgm:spPr/>
    </dgm:pt>
    <dgm:pt modelId="{4254A62F-71B3-46B0-B697-3B14FAFFDE62}" type="pres">
      <dgm:prSet presAssocID="{93530E77-5B3B-4A40-A70B-21DE300313B9}" presName="parBackupNorm" presStyleCnt="0"/>
      <dgm:spPr/>
    </dgm:pt>
    <dgm:pt modelId="{93D93B90-BB69-42B9-ADD7-4C84590F13F9}" type="pres">
      <dgm:prSet presAssocID="{884081D6-D546-4929-98C0-FEDDBE3FD189}" presName="parSpace" presStyleCnt="0"/>
      <dgm:spPr/>
    </dgm:pt>
    <dgm:pt modelId="{697D66DB-681F-475B-890D-415665AC2105}" type="pres">
      <dgm:prSet presAssocID="{7B2204B8-1612-4F5B-BBBD-3EECB4F58041}" presName="parComposite" presStyleCnt="0"/>
      <dgm:spPr/>
    </dgm:pt>
    <dgm:pt modelId="{8C09EBE1-4796-4641-B3BE-D9CE5E846871}" type="pres">
      <dgm:prSet presAssocID="{7B2204B8-1612-4F5B-BBBD-3EECB4F58041}" presName="parBigCircle" presStyleLbl="node0" presStyleIdx="4" presStyleCnt="9" custScaleX="142168" custScaleY="70178" custLinFactNeighborX="-10493" custLinFactNeighborY="4554">
        <dgm:style>
          <a:lnRef idx="0">
            <a:schemeClr val="accent2"/>
          </a:lnRef>
          <a:fillRef idx="3">
            <a:schemeClr val="accent2"/>
          </a:fillRef>
          <a:effectRef idx="3">
            <a:schemeClr val="accent2"/>
          </a:effectRef>
          <a:fontRef idx="minor">
            <a:schemeClr val="lt1"/>
          </a:fontRef>
        </dgm:style>
      </dgm:prSet>
      <dgm:spPr>
        <a:prstGeom prst="flowChartTerminator">
          <a:avLst/>
        </a:prstGeom>
        <a:gradFill rotWithShape="0">
          <a:gsLst>
            <a:gs pos="0">
              <a:srgbClr val="00B0F0"/>
            </a:gs>
            <a:gs pos="100000">
              <a:schemeClr val="accent2">
                <a:shade val="90000"/>
                <a:alpha val="0"/>
                <a:lumMod val="0"/>
              </a:schemeClr>
            </a:gs>
          </a:gsLst>
        </a:gradFill>
        <a:ln w="12700">
          <a:solidFill>
            <a:srgbClr val="00B0F0"/>
          </a:solidFill>
        </a:ln>
      </dgm:spPr>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3EFA2F2E-551A-478F-9269-C2B87F11EC0C}" type="pres">
      <dgm:prSet presAssocID="{7B2204B8-1612-4F5B-BBBD-3EECB4F58041}" presName="parTx" presStyleLbl="revTx" presStyleIdx="4" presStyleCnt="9" custAng="3900000" custLinFactNeighborX="-55907" custLinFactNeighborY="76606"/>
      <dgm:spPr/>
    </dgm:pt>
    <dgm:pt modelId="{DF6E8FC2-4B34-495E-9AE4-280DF469D00F}" type="pres">
      <dgm:prSet presAssocID="{7B2204B8-1612-4F5B-BBBD-3EECB4F58041}" presName="bSpace" presStyleCnt="0"/>
      <dgm:spPr/>
    </dgm:pt>
    <dgm:pt modelId="{025EE52B-7ADB-414C-A2DB-E8D9E334546B}" type="pres">
      <dgm:prSet presAssocID="{7B2204B8-1612-4F5B-BBBD-3EECB4F58041}" presName="parBackupNorm" presStyleCnt="0"/>
      <dgm:spPr/>
    </dgm:pt>
    <dgm:pt modelId="{1697C1E4-2B5D-4AE3-A474-46E2054EAC54}" type="pres">
      <dgm:prSet presAssocID="{A1FFE6FA-04C4-4D95-8843-44D37B936F2D}" presName="parSpace" presStyleCnt="0"/>
      <dgm:spPr/>
    </dgm:pt>
    <dgm:pt modelId="{2BCF1CBA-45F2-477C-862D-B22949CA0818}" type="pres">
      <dgm:prSet presAssocID="{4B12A0A5-DBAF-497C-B5C1-AA97EABA4952}" presName="parComposite" presStyleCnt="0"/>
      <dgm:spPr/>
    </dgm:pt>
    <dgm:pt modelId="{2B1DCF1F-F7DD-4074-A090-3E9710692C99}" type="pres">
      <dgm:prSet presAssocID="{4B12A0A5-DBAF-497C-B5C1-AA97EABA4952}" presName="parBigCircle" presStyleLbl="node0" presStyleIdx="5" presStyleCnt="9" custScaleX="142177" custScaleY="69796" custLinFactNeighborX="1166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C431C992-28D1-41BC-ADAD-6B0344456E83}" type="pres">
      <dgm:prSet presAssocID="{4B12A0A5-DBAF-497C-B5C1-AA97EABA4952}" presName="parTx" presStyleLbl="revTx" presStyleIdx="5" presStyleCnt="9" custAng="3900000" custLinFactNeighborX="-35160" custLinFactNeighborY="76897"/>
      <dgm:spPr/>
    </dgm:pt>
    <dgm:pt modelId="{E4DB70CB-C082-432E-BFAA-F4FBAE9717B1}" type="pres">
      <dgm:prSet presAssocID="{4B12A0A5-DBAF-497C-B5C1-AA97EABA4952}" presName="bSpace" presStyleCnt="0"/>
      <dgm:spPr/>
    </dgm:pt>
    <dgm:pt modelId="{CAB1DD3F-89A9-4591-97AE-53E8CE001452}" type="pres">
      <dgm:prSet presAssocID="{4B12A0A5-DBAF-497C-B5C1-AA97EABA4952}" presName="parBackupNorm" presStyleCnt="0"/>
      <dgm:spPr/>
    </dgm:pt>
    <dgm:pt modelId="{2E547374-728C-41F3-AAFB-6A7E6BC89677}" type="pres">
      <dgm:prSet presAssocID="{1CF1BEDA-A8B5-43C1-A61A-07F840BF2BA6}" presName="parSpace" presStyleCnt="0"/>
      <dgm:spPr/>
    </dgm:pt>
    <dgm:pt modelId="{96CD16EC-D99B-47FC-906E-97334F90A715}" type="pres">
      <dgm:prSet presAssocID="{42304B76-EA17-445E-A05C-DDBC5403B7B0}" presName="parComposite" presStyleCnt="0"/>
      <dgm:spPr/>
    </dgm:pt>
    <dgm:pt modelId="{63149E2F-E950-4674-B246-DECCF26DD7F5}" type="pres">
      <dgm:prSet presAssocID="{42304B76-EA17-445E-A05C-DDBC5403B7B0}" presName="parBigCircle" presStyleLbl="node0" presStyleIdx="6" presStyleCnt="9" custScaleX="142177" custScaleY="69796" custLinFactNeighborX="33832" custLinFactNeighborY="3556">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DE0F31EE-9D4B-4DF2-95E7-7A6C60C7E3B0}" type="pres">
      <dgm:prSet presAssocID="{42304B76-EA17-445E-A05C-DDBC5403B7B0}" presName="parTx" presStyleLbl="revTx" presStyleIdx="6" presStyleCnt="9" custAng="3900000" custScaleX="100261" custLinFactNeighborX="-14326" custLinFactNeighborY="73330"/>
      <dgm:spPr/>
    </dgm:pt>
    <dgm:pt modelId="{57AD04F0-58C2-4787-BC9C-3874D569C89E}" type="pres">
      <dgm:prSet presAssocID="{42304B76-EA17-445E-A05C-DDBC5403B7B0}" presName="bSpace" presStyleCnt="0"/>
      <dgm:spPr/>
    </dgm:pt>
    <dgm:pt modelId="{C7786E22-6542-4514-BC11-75D35F6DCC74}" type="pres">
      <dgm:prSet presAssocID="{42304B76-EA17-445E-A05C-DDBC5403B7B0}" presName="parBackupNorm" presStyleCnt="0"/>
      <dgm:spPr/>
    </dgm:pt>
    <dgm:pt modelId="{E16CA753-88EF-4D31-94AF-7F0DB77143C7}" type="pres">
      <dgm:prSet presAssocID="{91DACC3F-CFFE-435D-A7F8-2AE4EB19C139}" presName="parSpace" presStyleCnt="0"/>
      <dgm:spPr/>
    </dgm:pt>
    <dgm:pt modelId="{34504528-9CDA-493F-BA48-319CB228357D}" type="pres">
      <dgm:prSet presAssocID="{C7217095-1397-49C6-83D3-659942F9E638}" presName="parComposite" presStyleCnt="0"/>
      <dgm:spPr/>
    </dgm:pt>
    <dgm:pt modelId="{51760D33-6E02-4B95-A314-A168B106BA24}" type="pres">
      <dgm:prSet presAssocID="{C7217095-1397-49C6-83D3-659942F9E638}" presName="parBigCircle" presStyleLbl="node0" presStyleIdx="7" presStyleCnt="9" custScaleX="142177" custScaleY="69796" custLinFactNeighborX="55858" custLinFactNeighborY="3556"/>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ABE4870C-1C83-400A-A98B-0010FD8DC69E}" type="pres">
      <dgm:prSet presAssocID="{C7217095-1397-49C6-83D3-659942F9E638}" presName="parTx" presStyleLbl="revTx" presStyleIdx="7" presStyleCnt="9" custAng="3900000" custScaleX="100261" custLinFactNeighborX="6291" custLinFactNeighborY="76464"/>
      <dgm:spPr/>
    </dgm:pt>
    <dgm:pt modelId="{21F23A1D-9DF6-4AE4-92B0-2B98CCED7F6A}" type="pres">
      <dgm:prSet presAssocID="{C7217095-1397-49C6-83D3-659942F9E638}" presName="bSpace" presStyleCnt="0"/>
      <dgm:spPr/>
    </dgm:pt>
    <dgm:pt modelId="{11C6BEBC-1CE7-4657-BE12-67F8D7063370}" type="pres">
      <dgm:prSet presAssocID="{C7217095-1397-49C6-83D3-659942F9E638}" presName="parBackupNorm" presStyleCnt="0"/>
      <dgm:spPr/>
    </dgm:pt>
    <dgm:pt modelId="{2785CA03-4413-4D04-9FA5-6809F5F17034}" type="pres">
      <dgm:prSet presAssocID="{160D6B5B-ADC8-43B6-AB4A-E4299734C6C0}" presName="parSpace" presStyleCnt="0"/>
      <dgm:spPr/>
    </dgm:pt>
    <dgm:pt modelId="{39359454-A102-4C2B-B002-D900379D2C80}" type="pres">
      <dgm:prSet presAssocID="{615D1583-F6CE-4BEE-A876-65FFE73F0913}" presName="parComposite" presStyleCnt="0"/>
      <dgm:spPr/>
    </dgm:pt>
    <dgm:pt modelId="{E1782A1B-A0C1-4FE8-9E74-FC0AD5B50C30}" type="pres">
      <dgm:prSet presAssocID="{615D1583-F6CE-4BEE-A876-65FFE73F0913}" presName="parBigCircle" presStyleLbl="node0" presStyleIdx="8" presStyleCnt="9" custScaleX="120204" custScaleY="69796" custLinFactNeighborX="78314" custLinFactNeighborY="4363"/>
      <dgm:spPr>
        <a:prstGeom prst="flowChartTerminator">
          <a:avLst/>
        </a:prstGeom>
        <a:solidFill>
          <a:schemeClr val="accent5">
            <a:lumMod val="50000"/>
          </a:schemeClr>
        </a:solidFill>
        <a:ln>
          <a:solidFill>
            <a:srgbClr val="FFC000"/>
          </a:solidFill>
        </a:ln>
      </dgm:spPr>
    </dgm:pt>
    <dgm:pt modelId="{FD1D25BF-2F31-4B02-AC4C-C662A4BB1994}" type="pres">
      <dgm:prSet presAssocID="{615D1583-F6CE-4BEE-A876-65FFE73F0913}" presName="parTx" presStyleLbl="revTx" presStyleIdx="8" presStyleCnt="9" custAng="3900000" custScaleX="90619" custLinFactNeighborX="27906" custLinFactNeighborY="77854"/>
      <dgm:spPr/>
    </dgm:pt>
    <dgm:pt modelId="{5D491F70-0566-4D56-8F23-CE08FCE29234}" type="pres">
      <dgm:prSet presAssocID="{615D1583-F6CE-4BEE-A876-65FFE73F0913}" presName="bSpace" presStyleCnt="0"/>
      <dgm:spPr/>
    </dgm:pt>
    <dgm:pt modelId="{3D04A67C-64BB-4053-BD57-2F8200104452}" type="pres">
      <dgm:prSet presAssocID="{615D1583-F6CE-4BEE-A876-65FFE73F0913}" presName="parBackupNorm" presStyleCnt="0"/>
      <dgm:spPr/>
    </dgm:pt>
    <dgm:pt modelId="{8CC087D8-9ECA-4645-8BBC-F68D8CEF5EDB}" type="pres">
      <dgm:prSet presAssocID="{D8B09496-A3C0-4271-82B5-0FBEE25D3834}" presName="parSpace" presStyleCnt="0"/>
      <dgm:spPr/>
    </dgm:pt>
  </dgm:ptLst>
  <dgm:cxnLst>
    <dgm:cxn modelId="{340ED600-1F79-472A-9B1D-A213DFFFAEBA}" type="presOf" srcId="{615D1583-F6CE-4BEE-A876-65FFE73F0913}" destId="{FD1D25BF-2F31-4B02-AC4C-C662A4BB1994}" srcOrd="0" destOrd="0" presId="urn:microsoft.com/office/officeart/2008/layout/CircleAccentTimeline"/>
    <dgm:cxn modelId="{0C226A0A-8437-4B6F-BA1F-45CF8A58BDEB}" type="presOf" srcId="{93530E77-5B3B-4A40-A70B-21DE300313B9}" destId="{299B00B1-912C-433F-A1C6-242677B07D05}" srcOrd="0" destOrd="0" presId="urn:microsoft.com/office/officeart/2008/layout/CircleAccentTimeline"/>
    <dgm:cxn modelId="{F0E12317-5DFF-4636-83C8-86E43EBF620D}" srcId="{7476AB1B-ADEB-4D04-A1ED-AED3F9C74940}" destId="{9678EAA2-636E-42FC-9E58-17F6F7193F57}" srcOrd="0" destOrd="0" parTransId="{9FA13F4A-3A69-4C3A-9381-D99161708BC2}" sibTransId="{6A6D122C-8DD8-4F4C-A122-003380183143}"/>
    <dgm:cxn modelId="{85EDF51F-94AF-45D2-BEBE-D3BCCA1F0D4D}" srcId="{7476AB1B-ADEB-4D04-A1ED-AED3F9C74940}" destId="{C7217095-1397-49C6-83D3-659942F9E638}" srcOrd="7" destOrd="0" parTransId="{6A69589B-6355-428E-9CCB-7052297FD5B1}" sibTransId="{160D6B5B-ADC8-43B6-AB4A-E4299734C6C0}"/>
    <dgm:cxn modelId="{406E0B27-2E8D-4F2E-BC90-1518AC846ACE}" type="presOf" srcId="{B87BF3B8-456E-4348-9F90-94829E88570C}" destId="{E3477EF4-6065-417D-BB14-09808D03E605}" srcOrd="0" destOrd="0" presId="urn:microsoft.com/office/officeart/2008/layout/CircleAccentTimeline"/>
    <dgm:cxn modelId="{98B4193B-E036-4CCB-82F9-9AC72E19B27C}" type="presOf" srcId="{84CDE3CD-DB61-4032-ABFF-3BBC06E9BD78}" destId="{CB851405-14AF-45B9-9F9A-8C17A31B351B}" srcOrd="0" destOrd="0" presId="urn:microsoft.com/office/officeart/2008/layout/CircleAccentTimeline"/>
    <dgm:cxn modelId="{4AF13291-5A6E-4451-9EF0-E6E40F840F5A}" srcId="{7476AB1B-ADEB-4D04-A1ED-AED3F9C74940}" destId="{615D1583-F6CE-4BEE-A876-65FFE73F0913}" srcOrd="8" destOrd="0" parTransId="{B0599FEA-BD51-46CF-9FCD-D8CF7CE10DFE}" sibTransId="{D8B09496-A3C0-4271-82B5-0FBEE25D3834}"/>
    <dgm:cxn modelId="{2068F198-ADB6-420D-BFC9-18E271CC8AEB}" type="presOf" srcId="{7B2204B8-1612-4F5B-BBBD-3EECB4F58041}" destId="{3EFA2F2E-551A-478F-9269-C2B87F11EC0C}" srcOrd="0" destOrd="0" presId="urn:microsoft.com/office/officeart/2008/layout/CircleAccentTimeline"/>
    <dgm:cxn modelId="{605AE49A-7992-4F46-A10A-45537AF03B2B}" type="presOf" srcId="{42304B76-EA17-445E-A05C-DDBC5403B7B0}" destId="{DE0F31EE-9D4B-4DF2-95E7-7A6C60C7E3B0}" srcOrd="0" destOrd="0" presId="urn:microsoft.com/office/officeart/2008/layout/CircleAccentTimeline"/>
    <dgm:cxn modelId="{C92C8A9E-6C08-4DA8-B3A2-8F68ABB035A1}" srcId="{7476AB1B-ADEB-4D04-A1ED-AED3F9C74940}" destId="{42304B76-EA17-445E-A05C-DDBC5403B7B0}" srcOrd="6" destOrd="0" parTransId="{A8EDCE89-4742-40AA-86C2-A32061B41F15}" sibTransId="{91DACC3F-CFFE-435D-A7F8-2AE4EB19C139}"/>
    <dgm:cxn modelId="{0C4D57B0-CF84-4CF7-B184-8BB8F177B422}" type="presOf" srcId="{9678EAA2-636E-42FC-9E58-17F6F7193F57}" destId="{085A1750-E0FC-4F4C-A6C5-B35CE71278CE}" srcOrd="0" destOrd="0" presId="urn:microsoft.com/office/officeart/2008/layout/CircleAccentTimeline"/>
    <dgm:cxn modelId="{CA3BC3B0-BAAE-495D-A24F-3B881A304A92}" type="presOf" srcId="{7476AB1B-ADEB-4D04-A1ED-AED3F9C74940}" destId="{ECBD13A6-E2F3-4C36-820E-6EC92A61F64D}" srcOrd="0" destOrd="0" presId="urn:microsoft.com/office/officeart/2008/layout/CircleAccentTimeline"/>
    <dgm:cxn modelId="{233CA1B7-4AF7-424E-AD9F-D9C307A276DA}" type="presOf" srcId="{4B12A0A5-DBAF-497C-B5C1-AA97EABA4952}" destId="{C431C992-28D1-41BC-ADAD-6B0344456E83}" srcOrd="0" destOrd="0" presId="urn:microsoft.com/office/officeart/2008/layout/CircleAccentTimeline"/>
    <dgm:cxn modelId="{1ECA9FCD-6275-4959-B7BF-7C643F1F6FDC}" srcId="{7476AB1B-ADEB-4D04-A1ED-AED3F9C74940}" destId="{93530E77-5B3B-4A40-A70B-21DE300313B9}" srcOrd="3" destOrd="0" parTransId="{D322BA40-84B1-4AEC-A117-3BDCB251C7FA}" sibTransId="{884081D6-D546-4929-98C0-FEDDBE3FD189}"/>
    <dgm:cxn modelId="{15A3DED1-2B65-41B5-8ECF-B725EFA3B5A3}" type="presOf" srcId="{C7217095-1397-49C6-83D3-659942F9E638}" destId="{ABE4870C-1C83-400A-A98B-0010FD8DC69E}" srcOrd="0" destOrd="0" presId="urn:microsoft.com/office/officeart/2008/layout/CircleAccentTimeline"/>
    <dgm:cxn modelId="{DE546ED5-DD78-4FA7-9A60-37BFB95FC239}" srcId="{7476AB1B-ADEB-4D04-A1ED-AED3F9C74940}" destId="{7B2204B8-1612-4F5B-BBBD-3EECB4F58041}" srcOrd="4" destOrd="0" parTransId="{BEC4C20B-CA23-454B-814E-DE31B05646EC}" sibTransId="{A1FFE6FA-04C4-4D95-8843-44D37B936F2D}"/>
    <dgm:cxn modelId="{6D25E1E5-EB10-4B25-9B27-8219C55040B4}" srcId="{7476AB1B-ADEB-4D04-A1ED-AED3F9C74940}" destId="{4B12A0A5-DBAF-497C-B5C1-AA97EABA4952}" srcOrd="5" destOrd="0" parTransId="{0807F71E-6EAC-47F9-9E92-0200F4DF248C}" sibTransId="{1CF1BEDA-A8B5-43C1-A61A-07F840BF2BA6}"/>
    <dgm:cxn modelId="{80344CFA-E8DE-4033-8C2D-CA2A247D0E2B}" srcId="{7476AB1B-ADEB-4D04-A1ED-AED3F9C74940}" destId="{B87BF3B8-456E-4348-9F90-94829E88570C}" srcOrd="2" destOrd="0" parTransId="{1E7D5F20-D3A2-4436-8073-1F859C2A8F9E}" sibTransId="{07E3F193-0E0F-44DB-A507-A04165554AEB}"/>
    <dgm:cxn modelId="{E57598FB-979B-4E29-AE87-2A4888B544B8}" srcId="{7476AB1B-ADEB-4D04-A1ED-AED3F9C74940}" destId="{84CDE3CD-DB61-4032-ABFF-3BBC06E9BD78}" srcOrd="1" destOrd="0" parTransId="{FC9E0E15-8A7F-4BAF-8878-968D2CD198F5}" sibTransId="{A3F10A18-E00D-49E4-8ACD-84F38EBF8E0B}"/>
    <dgm:cxn modelId="{3590E801-8B3B-4F5D-9F58-11C10CBA1921}" type="presParOf" srcId="{ECBD13A6-E2F3-4C36-820E-6EC92A61F64D}" destId="{8C96ACBA-9020-445C-9979-61D65947B597}" srcOrd="0" destOrd="0" presId="urn:microsoft.com/office/officeart/2008/layout/CircleAccentTimeline"/>
    <dgm:cxn modelId="{D84404D4-B0D5-4FC9-9A9F-4A900AE3F769}" type="presParOf" srcId="{8C96ACBA-9020-445C-9979-61D65947B597}" destId="{1398AB53-2D2C-463D-96C7-35F3563294DC}" srcOrd="0" destOrd="0" presId="urn:microsoft.com/office/officeart/2008/layout/CircleAccentTimeline"/>
    <dgm:cxn modelId="{15F1F3A1-E575-4189-9D59-29FDFFF550E5}" type="presParOf" srcId="{8C96ACBA-9020-445C-9979-61D65947B597}" destId="{085A1750-E0FC-4F4C-A6C5-B35CE71278CE}" srcOrd="1" destOrd="0" presId="urn:microsoft.com/office/officeart/2008/layout/CircleAccentTimeline"/>
    <dgm:cxn modelId="{E753A30E-FB3E-4C10-BF74-186DCC74A5A3}" type="presParOf" srcId="{8C96ACBA-9020-445C-9979-61D65947B597}" destId="{3DD0F2B4-D1CA-4E99-AEE5-DEFB3FB999A2}" srcOrd="2" destOrd="0" presId="urn:microsoft.com/office/officeart/2008/layout/CircleAccentTimeline"/>
    <dgm:cxn modelId="{6DD2CA69-5092-4E83-85E8-9D2237EDF975}" type="presParOf" srcId="{ECBD13A6-E2F3-4C36-820E-6EC92A61F64D}" destId="{848CC87A-654B-4915-AD46-5CCD59101E68}" srcOrd="1" destOrd="0" presId="urn:microsoft.com/office/officeart/2008/layout/CircleAccentTimeline"/>
    <dgm:cxn modelId="{11B4C50A-C1AE-46D3-892D-042FF6E7EF7D}" type="presParOf" srcId="{ECBD13A6-E2F3-4C36-820E-6EC92A61F64D}" destId="{98BD64FD-B91B-4521-8C1E-FAA468F94A18}" srcOrd="2" destOrd="0" presId="urn:microsoft.com/office/officeart/2008/layout/CircleAccentTimeline"/>
    <dgm:cxn modelId="{857643BB-A84B-4FE9-9EC1-02B7FD5B348D}" type="presParOf" srcId="{ECBD13A6-E2F3-4C36-820E-6EC92A61F64D}" destId="{86A38514-EA3C-4285-817A-7689A22FA57D}" srcOrd="3" destOrd="0" presId="urn:microsoft.com/office/officeart/2008/layout/CircleAccentTimeline"/>
    <dgm:cxn modelId="{3FB2EC16-99BD-4232-A8B4-B7AA37F0BAB0}" type="presParOf" srcId="{86A38514-EA3C-4285-817A-7689A22FA57D}" destId="{A94C937B-A5C2-46E3-9479-F592FE711BAC}" srcOrd="0" destOrd="0" presId="urn:microsoft.com/office/officeart/2008/layout/CircleAccentTimeline"/>
    <dgm:cxn modelId="{65B9B246-EC9A-4814-823D-61D9010373E9}" type="presParOf" srcId="{86A38514-EA3C-4285-817A-7689A22FA57D}" destId="{CB851405-14AF-45B9-9F9A-8C17A31B351B}" srcOrd="1" destOrd="0" presId="urn:microsoft.com/office/officeart/2008/layout/CircleAccentTimeline"/>
    <dgm:cxn modelId="{80382D32-E0AB-4B60-8C86-D061AD0D04D3}" type="presParOf" srcId="{86A38514-EA3C-4285-817A-7689A22FA57D}" destId="{E1902DAC-9794-41B5-9284-E842BB97C645}" srcOrd="2" destOrd="0" presId="urn:microsoft.com/office/officeart/2008/layout/CircleAccentTimeline"/>
    <dgm:cxn modelId="{CDDEE2BE-5785-491C-BBAA-98ADE32072E8}" type="presParOf" srcId="{ECBD13A6-E2F3-4C36-820E-6EC92A61F64D}" destId="{4A06F3F0-B4DD-44EE-9FDB-C5BD062E3582}" srcOrd="4" destOrd="0" presId="urn:microsoft.com/office/officeart/2008/layout/CircleAccentTimeline"/>
    <dgm:cxn modelId="{14E1925D-A84E-42C0-90F7-4AF4DBFEEE0F}" type="presParOf" srcId="{ECBD13A6-E2F3-4C36-820E-6EC92A61F64D}" destId="{136EBD67-C4A0-4777-9460-A7EFFDDA40B9}" srcOrd="5" destOrd="0" presId="urn:microsoft.com/office/officeart/2008/layout/CircleAccentTimeline"/>
    <dgm:cxn modelId="{6D65AF9F-DEA5-4B58-8EE3-2AE2A4835A3B}" type="presParOf" srcId="{ECBD13A6-E2F3-4C36-820E-6EC92A61F64D}" destId="{59CAA0C9-7640-41C4-8909-05C072A0FEF3}" srcOrd="6" destOrd="0" presId="urn:microsoft.com/office/officeart/2008/layout/CircleAccentTimeline"/>
    <dgm:cxn modelId="{2FEFBB12-2A68-4FFF-9F9C-5F47A3376F4C}" type="presParOf" srcId="{59CAA0C9-7640-41C4-8909-05C072A0FEF3}" destId="{CD767681-294D-4E8D-BB50-7BAD4523B3FE}" srcOrd="0" destOrd="0" presId="urn:microsoft.com/office/officeart/2008/layout/CircleAccentTimeline"/>
    <dgm:cxn modelId="{A552B58E-7770-4D20-8CF9-97B44BF8D74E}" type="presParOf" srcId="{59CAA0C9-7640-41C4-8909-05C072A0FEF3}" destId="{E3477EF4-6065-417D-BB14-09808D03E605}" srcOrd="1" destOrd="0" presId="urn:microsoft.com/office/officeart/2008/layout/CircleAccentTimeline"/>
    <dgm:cxn modelId="{CC11BD0B-B5ED-4E6D-BBF8-D9A673549D6D}" type="presParOf" srcId="{59CAA0C9-7640-41C4-8909-05C072A0FEF3}" destId="{001B4183-1486-4436-9558-D3E7A7F19770}" srcOrd="2" destOrd="0" presId="urn:microsoft.com/office/officeart/2008/layout/CircleAccentTimeline"/>
    <dgm:cxn modelId="{BAAD337C-EE69-4645-8FCB-F6DA5AA6AD53}" type="presParOf" srcId="{ECBD13A6-E2F3-4C36-820E-6EC92A61F64D}" destId="{37B5CBBC-9068-44E1-98B5-47B4AFEA2E65}" srcOrd="7" destOrd="0" presId="urn:microsoft.com/office/officeart/2008/layout/CircleAccentTimeline"/>
    <dgm:cxn modelId="{50A58D57-85B4-4D54-B723-CEBE4F5033F5}" type="presParOf" srcId="{ECBD13A6-E2F3-4C36-820E-6EC92A61F64D}" destId="{6B8D34D5-10D4-4857-938F-E62C8409E1F5}" srcOrd="8" destOrd="0" presId="urn:microsoft.com/office/officeart/2008/layout/CircleAccentTimeline"/>
    <dgm:cxn modelId="{6C8410E8-DC77-41C3-9D90-95F138C81B6D}" type="presParOf" srcId="{ECBD13A6-E2F3-4C36-820E-6EC92A61F64D}" destId="{D81B92D5-13F8-4B62-8E4E-B617DE172759}" srcOrd="9" destOrd="0" presId="urn:microsoft.com/office/officeart/2008/layout/CircleAccentTimeline"/>
    <dgm:cxn modelId="{0BB243E3-F26D-45D1-BA93-FE0D2656A0C2}" type="presParOf" srcId="{D81B92D5-13F8-4B62-8E4E-B617DE172759}" destId="{D50DA0FA-CEE7-43CE-A33B-E4B2FD9BBBB7}" srcOrd="0" destOrd="0" presId="urn:microsoft.com/office/officeart/2008/layout/CircleAccentTimeline"/>
    <dgm:cxn modelId="{3D15922A-675D-4856-A1E4-129EB3032E1B}" type="presParOf" srcId="{D81B92D5-13F8-4B62-8E4E-B617DE172759}" destId="{299B00B1-912C-433F-A1C6-242677B07D05}" srcOrd="1" destOrd="0" presId="urn:microsoft.com/office/officeart/2008/layout/CircleAccentTimeline"/>
    <dgm:cxn modelId="{1D7BC779-A4E3-4A7B-B80B-1B17094D4DCF}" type="presParOf" srcId="{D81B92D5-13F8-4B62-8E4E-B617DE172759}" destId="{76258331-2136-4AF8-8D2C-447FF2A48C5A}" srcOrd="2" destOrd="0" presId="urn:microsoft.com/office/officeart/2008/layout/CircleAccentTimeline"/>
    <dgm:cxn modelId="{9FCE2643-DD43-4FC2-8436-B23E15F1061F}" type="presParOf" srcId="{ECBD13A6-E2F3-4C36-820E-6EC92A61F64D}" destId="{4254A62F-71B3-46B0-B697-3B14FAFFDE62}" srcOrd="10" destOrd="0" presId="urn:microsoft.com/office/officeart/2008/layout/CircleAccentTimeline"/>
    <dgm:cxn modelId="{96EC055A-2C2E-4F4E-958F-3199C110FEB5}" type="presParOf" srcId="{ECBD13A6-E2F3-4C36-820E-6EC92A61F64D}" destId="{93D93B90-BB69-42B9-ADD7-4C84590F13F9}" srcOrd="11" destOrd="0" presId="urn:microsoft.com/office/officeart/2008/layout/CircleAccentTimeline"/>
    <dgm:cxn modelId="{CA16EF63-DF41-4C97-AFB9-408F484B7868}" type="presParOf" srcId="{ECBD13A6-E2F3-4C36-820E-6EC92A61F64D}" destId="{697D66DB-681F-475B-890D-415665AC2105}" srcOrd="12" destOrd="0" presId="urn:microsoft.com/office/officeart/2008/layout/CircleAccentTimeline"/>
    <dgm:cxn modelId="{8EC1BE22-03E3-433D-9C7A-25187A15AE43}" type="presParOf" srcId="{697D66DB-681F-475B-890D-415665AC2105}" destId="{8C09EBE1-4796-4641-B3BE-D9CE5E846871}" srcOrd="0" destOrd="0" presId="urn:microsoft.com/office/officeart/2008/layout/CircleAccentTimeline"/>
    <dgm:cxn modelId="{516321D7-50B9-49C3-9EB7-DB1EE68B558A}" type="presParOf" srcId="{697D66DB-681F-475B-890D-415665AC2105}" destId="{3EFA2F2E-551A-478F-9269-C2B87F11EC0C}" srcOrd="1" destOrd="0" presId="urn:microsoft.com/office/officeart/2008/layout/CircleAccentTimeline"/>
    <dgm:cxn modelId="{79000F18-F0B7-411C-95A5-FE18FA1C099E}" type="presParOf" srcId="{697D66DB-681F-475B-890D-415665AC2105}" destId="{DF6E8FC2-4B34-495E-9AE4-280DF469D00F}" srcOrd="2" destOrd="0" presId="urn:microsoft.com/office/officeart/2008/layout/CircleAccentTimeline"/>
    <dgm:cxn modelId="{4ED9E998-C606-4F90-8007-A0563C184F16}" type="presParOf" srcId="{ECBD13A6-E2F3-4C36-820E-6EC92A61F64D}" destId="{025EE52B-7ADB-414C-A2DB-E8D9E334546B}" srcOrd="13" destOrd="0" presId="urn:microsoft.com/office/officeart/2008/layout/CircleAccentTimeline"/>
    <dgm:cxn modelId="{AA642C51-3B2A-4E1B-A500-726D94C16FF2}" type="presParOf" srcId="{ECBD13A6-E2F3-4C36-820E-6EC92A61F64D}" destId="{1697C1E4-2B5D-4AE3-A474-46E2054EAC54}" srcOrd="14" destOrd="0" presId="urn:microsoft.com/office/officeart/2008/layout/CircleAccentTimeline"/>
    <dgm:cxn modelId="{1DE801A3-CC5D-441F-912C-6425FF70EDC0}" type="presParOf" srcId="{ECBD13A6-E2F3-4C36-820E-6EC92A61F64D}" destId="{2BCF1CBA-45F2-477C-862D-B22949CA0818}" srcOrd="15" destOrd="0" presId="urn:microsoft.com/office/officeart/2008/layout/CircleAccentTimeline"/>
    <dgm:cxn modelId="{643705A2-5791-40E4-9BAD-C0BC7A134F71}" type="presParOf" srcId="{2BCF1CBA-45F2-477C-862D-B22949CA0818}" destId="{2B1DCF1F-F7DD-4074-A090-3E9710692C99}" srcOrd="0" destOrd="0" presId="urn:microsoft.com/office/officeart/2008/layout/CircleAccentTimeline"/>
    <dgm:cxn modelId="{5107D3D4-3A09-44B2-9639-C5CDD7E8C2B7}" type="presParOf" srcId="{2BCF1CBA-45F2-477C-862D-B22949CA0818}" destId="{C431C992-28D1-41BC-ADAD-6B0344456E83}" srcOrd="1" destOrd="0" presId="urn:microsoft.com/office/officeart/2008/layout/CircleAccentTimeline"/>
    <dgm:cxn modelId="{D10C5D2B-8479-41EB-A99B-FB3A0E9CC82D}" type="presParOf" srcId="{2BCF1CBA-45F2-477C-862D-B22949CA0818}" destId="{E4DB70CB-C082-432E-BFAA-F4FBAE9717B1}" srcOrd="2" destOrd="0" presId="urn:microsoft.com/office/officeart/2008/layout/CircleAccentTimeline"/>
    <dgm:cxn modelId="{B5C081B7-4FE9-4A62-91AE-3D7F6C3EB7DA}" type="presParOf" srcId="{ECBD13A6-E2F3-4C36-820E-6EC92A61F64D}" destId="{CAB1DD3F-89A9-4591-97AE-53E8CE001452}" srcOrd="16" destOrd="0" presId="urn:microsoft.com/office/officeart/2008/layout/CircleAccentTimeline"/>
    <dgm:cxn modelId="{2CBD5462-CA25-46B1-8C12-7C107ED7A7CE}" type="presParOf" srcId="{ECBD13A6-E2F3-4C36-820E-6EC92A61F64D}" destId="{2E547374-728C-41F3-AAFB-6A7E6BC89677}" srcOrd="17" destOrd="0" presId="urn:microsoft.com/office/officeart/2008/layout/CircleAccentTimeline"/>
    <dgm:cxn modelId="{E3D5BFE0-06C6-457B-8C98-69545450EFDD}" type="presParOf" srcId="{ECBD13A6-E2F3-4C36-820E-6EC92A61F64D}" destId="{96CD16EC-D99B-47FC-906E-97334F90A715}" srcOrd="18" destOrd="0" presId="urn:microsoft.com/office/officeart/2008/layout/CircleAccentTimeline"/>
    <dgm:cxn modelId="{017D0392-458D-41D0-869A-F5FB8D1AD5E6}" type="presParOf" srcId="{96CD16EC-D99B-47FC-906E-97334F90A715}" destId="{63149E2F-E950-4674-B246-DECCF26DD7F5}" srcOrd="0" destOrd="0" presId="urn:microsoft.com/office/officeart/2008/layout/CircleAccentTimeline"/>
    <dgm:cxn modelId="{B96E7C3B-07C2-4566-A17F-8631F095643B}" type="presParOf" srcId="{96CD16EC-D99B-47FC-906E-97334F90A715}" destId="{DE0F31EE-9D4B-4DF2-95E7-7A6C60C7E3B0}" srcOrd="1" destOrd="0" presId="urn:microsoft.com/office/officeart/2008/layout/CircleAccentTimeline"/>
    <dgm:cxn modelId="{7BDFAD18-ECD9-4C3D-8E2A-D382E350CB9C}" type="presParOf" srcId="{96CD16EC-D99B-47FC-906E-97334F90A715}" destId="{57AD04F0-58C2-4787-BC9C-3874D569C89E}" srcOrd="2" destOrd="0" presId="urn:microsoft.com/office/officeart/2008/layout/CircleAccentTimeline"/>
    <dgm:cxn modelId="{7BD40A7C-E29F-4E72-8579-7A880F125D3B}" type="presParOf" srcId="{ECBD13A6-E2F3-4C36-820E-6EC92A61F64D}" destId="{C7786E22-6542-4514-BC11-75D35F6DCC74}" srcOrd="19" destOrd="0" presId="urn:microsoft.com/office/officeart/2008/layout/CircleAccentTimeline"/>
    <dgm:cxn modelId="{4BE9BEF6-5F4C-4892-A1C9-12AF70A1EAB3}" type="presParOf" srcId="{ECBD13A6-E2F3-4C36-820E-6EC92A61F64D}" destId="{E16CA753-88EF-4D31-94AF-7F0DB77143C7}" srcOrd="20" destOrd="0" presId="urn:microsoft.com/office/officeart/2008/layout/CircleAccentTimeline"/>
    <dgm:cxn modelId="{9D2BEA9A-D0B2-4DA4-8641-4529B07CE4DF}" type="presParOf" srcId="{ECBD13A6-E2F3-4C36-820E-6EC92A61F64D}" destId="{34504528-9CDA-493F-BA48-319CB228357D}" srcOrd="21" destOrd="0" presId="urn:microsoft.com/office/officeart/2008/layout/CircleAccentTimeline"/>
    <dgm:cxn modelId="{221835D8-4858-4A61-8FAF-3FAE59A7F34E}" type="presParOf" srcId="{34504528-9CDA-493F-BA48-319CB228357D}" destId="{51760D33-6E02-4B95-A314-A168B106BA24}" srcOrd="0" destOrd="0" presId="urn:microsoft.com/office/officeart/2008/layout/CircleAccentTimeline"/>
    <dgm:cxn modelId="{B2323975-CC95-47FF-B0E3-9D9A650880AA}" type="presParOf" srcId="{34504528-9CDA-493F-BA48-319CB228357D}" destId="{ABE4870C-1C83-400A-A98B-0010FD8DC69E}" srcOrd="1" destOrd="0" presId="urn:microsoft.com/office/officeart/2008/layout/CircleAccentTimeline"/>
    <dgm:cxn modelId="{30AEC13D-F3B8-442B-8AF3-438C63C7470F}" type="presParOf" srcId="{34504528-9CDA-493F-BA48-319CB228357D}" destId="{21F23A1D-9DF6-4AE4-92B0-2B98CCED7F6A}" srcOrd="2" destOrd="0" presId="urn:microsoft.com/office/officeart/2008/layout/CircleAccentTimeline"/>
    <dgm:cxn modelId="{A89BA042-9146-4555-A8DF-996824B53A3A}" type="presParOf" srcId="{ECBD13A6-E2F3-4C36-820E-6EC92A61F64D}" destId="{11C6BEBC-1CE7-4657-BE12-67F8D7063370}" srcOrd="22" destOrd="0" presId="urn:microsoft.com/office/officeart/2008/layout/CircleAccentTimeline"/>
    <dgm:cxn modelId="{2BAAC046-F57E-4439-9EA2-0F247B528091}" type="presParOf" srcId="{ECBD13A6-E2F3-4C36-820E-6EC92A61F64D}" destId="{2785CA03-4413-4D04-9FA5-6809F5F17034}" srcOrd="23" destOrd="0" presId="urn:microsoft.com/office/officeart/2008/layout/CircleAccentTimeline"/>
    <dgm:cxn modelId="{B97D0425-B8FB-42AE-B577-8DF6C787E12D}" type="presParOf" srcId="{ECBD13A6-E2F3-4C36-820E-6EC92A61F64D}" destId="{39359454-A102-4C2B-B002-D900379D2C80}" srcOrd="24" destOrd="0" presId="urn:microsoft.com/office/officeart/2008/layout/CircleAccentTimeline"/>
    <dgm:cxn modelId="{23CD2581-0ABE-4EAE-AD26-936DB7BC2370}" type="presParOf" srcId="{39359454-A102-4C2B-B002-D900379D2C80}" destId="{E1782A1B-A0C1-4FE8-9E74-FC0AD5B50C30}" srcOrd="0" destOrd="0" presId="urn:microsoft.com/office/officeart/2008/layout/CircleAccentTimeline"/>
    <dgm:cxn modelId="{1C8ADE0F-AC48-4D70-9E7B-505B7CA23C59}" type="presParOf" srcId="{39359454-A102-4C2B-B002-D900379D2C80}" destId="{FD1D25BF-2F31-4B02-AC4C-C662A4BB1994}" srcOrd="1" destOrd="0" presId="urn:microsoft.com/office/officeart/2008/layout/CircleAccentTimeline"/>
    <dgm:cxn modelId="{E7C98AE8-9139-4DBE-A845-E262176B9FFC}" type="presParOf" srcId="{39359454-A102-4C2B-B002-D900379D2C80}" destId="{5D491F70-0566-4D56-8F23-CE08FCE29234}" srcOrd="2" destOrd="0" presId="urn:microsoft.com/office/officeart/2008/layout/CircleAccentTimeline"/>
    <dgm:cxn modelId="{3472A439-6A5D-4CA7-A61D-BF857BAF5870}" type="presParOf" srcId="{ECBD13A6-E2F3-4C36-820E-6EC92A61F64D}" destId="{3D04A67C-64BB-4053-BD57-2F8200104452}" srcOrd="25" destOrd="0" presId="urn:microsoft.com/office/officeart/2008/layout/CircleAccentTimeline"/>
    <dgm:cxn modelId="{122FD4E6-E5D2-490E-A069-304808513599}" type="presParOf" srcId="{ECBD13A6-E2F3-4C36-820E-6EC92A61F64D}" destId="{8CC087D8-9ECA-4645-8BBC-F68D8CEF5EDB}" srcOrd="26" destOrd="0" presId="urn:microsoft.com/office/officeart/2008/layout/CircleAccentTimeline"/>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476AB1B-ADEB-4D04-A1ED-AED3F9C74940}" type="doc">
      <dgm:prSet loTypeId="urn:microsoft.com/office/officeart/2008/layout/CircleAccentTimeline" loCatId="process" qsTypeId="urn:microsoft.com/office/officeart/2005/8/quickstyle/simple4" qsCatId="simple" csTypeId="urn:microsoft.com/office/officeart/2005/8/colors/accent1_2" csCatId="accent1" phldr="1"/>
      <dgm:spPr/>
      <dgm:t>
        <a:bodyPr/>
        <a:lstStyle/>
        <a:p>
          <a:endParaRPr lang="en-US"/>
        </a:p>
      </dgm:t>
    </dgm:pt>
    <dgm:pt modelId="{9678EAA2-636E-42FC-9E58-17F6F7193F57}">
      <dgm:prSet custT="1"/>
      <dgm:spPr/>
      <dgm:t>
        <a:bodyPr/>
        <a:lstStyle/>
        <a:p>
          <a:pPr algn="ctr" rtl="0"/>
          <a:r>
            <a:rPr lang="en-US" sz="1200" b="1" dirty="0"/>
            <a:t>About Us</a:t>
          </a: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9FA13F4A-3A69-4C3A-9381-D99161708BC2}" type="parTrans" cxnId="{F0E12317-5DFF-4636-83C8-86E43EBF620D}">
      <dgm:prSet/>
      <dgm:spPr/>
      <dgm:t>
        <a:bodyPr/>
        <a:lstStyle/>
        <a:p>
          <a:pPr algn="ctr"/>
          <a:endParaRPr lang="en-US"/>
        </a:p>
      </dgm:t>
    </dgm:pt>
    <dgm:pt modelId="{6A6D122C-8DD8-4F4C-A122-003380183143}" type="sibTrans" cxnId="{F0E12317-5DFF-4636-83C8-86E43EBF620D}">
      <dgm:prSet/>
      <dgm:spPr/>
      <dgm:t>
        <a:bodyPr/>
        <a:lstStyle/>
        <a:p>
          <a:pPr algn="ctr"/>
          <a:endParaRPr lang="en-US"/>
        </a:p>
      </dgm:t>
    </dgm:pt>
    <dgm:pt modelId="{84CDE3CD-DB61-4032-ABFF-3BBC06E9BD78}">
      <dgm:prSet custT="1"/>
      <dgm:spPr/>
      <dgm:t>
        <a:bodyPr/>
        <a:lstStyle/>
        <a:p>
          <a:pPr algn="ctr" rtl="0"/>
          <a:r>
            <a:rPr lang="en-US" sz="1200" b="1" dirty="0"/>
            <a:t>Areas Covered</a:t>
          </a: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FC9E0E15-8A7F-4BAF-8878-968D2CD198F5}" type="parTrans" cxnId="{E57598FB-979B-4E29-AE87-2A4888B544B8}">
      <dgm:prSet/>
      <dgm:spPr/>
      <dgm:t>
        <a:bodyPr/>
        <a:lstStyle/>
        <a:p>
          <a:pPr algn="ctr"/>
          <a:endParaRPr lang="en-US"/>
        </a:p>
      </dgm:t>
    </dgm:pt>
    <dgm:pt modelId="{A3F10A18-E00D-49E4-8ACD-84F38EBF8E0B}" type="sibTrans" cxnId="{E57598FB-979B-4E29-AE87-2A4888B544B8}">
      <dgm:prSet/>
      <dgm:spPr/>
      <dgm:t>
        <a:bodyPr/>
        <a:lstStyle/>
        <a:p>
          <a:pPr algn="ctr"/>
          <a:endParaRPr lang="en-US"/>
        </a:p>
      </dgm:t>
    </dgm:pt>
    <dgm:pt modelId="{B87BF3B8-456E-4348-9F90-94829E88570C}">
      <dgm:prSet custT="1"/>
      <dgm:spPr/>
      <dgm:t>
        <a:bodyPr/>
        <a:lstStyle/>
        <a:p>
          <a:pPr algn="ctr" rtl="0"/>
          <a:r>
            <a:rPr lang="en-US" sz="1200" b="1" dirty="0"/>
            <a:t> Dates</a:t>
          </a: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1E7D5F20-D3A2-4436-8073-1F859C2A8F9E}" type="parTrans" cxnId="{80344CFA-E8DE-4033-8C2D-CA2A247D0E2B}">
      <dgm:prSet/>
      <dgm:spPr/>
      <dgm:t>
        <a:bodyPr/>
        <a:lstStyle/>
        <a:p>
          <a:pPr algn="ctr"/>
          <a:endParaRPr lang="en-US"/>
        </a:p>
      </dgm:t>
    </dgm:pt>
    <dgm:pt modelId="{07E3F193-0E0F-44DB-A507-A04165554AEB}" type="sibTrans" cxnId="{80344CFA-E8DE-4033-8C2D-CA2A247D0E2B}">
      <dgm:prSet/>
      <dgm:spPr/>
      <dgm:t>
        <a:bodyPr/>
        <a:lstStyle/>
        <a:p>
          <a:pPr algn="ctr"/>
          <a:endParaRPr lang="en-US"/>
        </a:p>
      </dgm:t>
    </dgm:pt>
    <dgm:pt modelId="{93530E77-5B3B-4A40-A70B-21DE300313B9}">
      <dgm:prSet custT="1"/>
      <dgm:spPr/>
      <dgm:t>
        <a:bodyPr/>
        <a:lstStyle/>
        <a:p>
          <a:pPr algn="ctr" rtl="0"/>
          <a:r>
            <a:rPr lang="en-US" sz="1200" b="1" dirty="0"/>
            <a:t>Contact Us</a:t>
          </a: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D322BA40-84B1-4AEC-A117-3BDCB251C7FA}" type="parTrans" cxnId="{1ECA9FCD-6275-4959-B7BF-7C643F1F6FDC}">
      <dgm:prSet/>
      <dgm:spPr/>
      <dgm:t>
        <a:bodyPr/>
        <a:lstStyle/>
        <a:p>
          <a:pPr algn="ctr"/>
          <a:endParaRPr lang="en-US"/>
        </a:p>
      </dgm:t>
    </dgm:pt>
    <dgm:pt modelId="{884081D6-D546-4929-98C0-FEDDBE3FD189}" type="sibTrans" cxnId="{1ECA9FCD-6275-4959-B7BF-7C643F1F6FDC}">
      <dgm:prSet/>
      <dgm:spPr/>
      <dgm:t>
        <a:bodyPr/>
        <a:lstStyle/>
        <a:p>
          <a:pPr algn="ctr"/>
          <a:endParaRPr lang="en-US"/>
        </a:p>
      </dgm:t>
    </dgm:pt>
    <dgm:pt modelId="{7B2204B8-1612-4F5B-BBBD-3EECB4F58041}">
      <dgm:prSet custT="1"/>
      <dgm:spPr/>
      <dgm:t>
        <a:bodyPr/>
        <a:lstStyle/>
        <a:p>
          <a:pPr algn="ctr" rtl="0"/>
          <a:r>
            <a:rPr lang="en-US" sz="1200" b="1" dirty="0"/>
            <a:t>Scientific Committee</a:t>
          </a: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BEC4C20B-CA23-454B-814E-DE31B05646EC}" type="parTrans" cxnId="{DE546ED5-DD78-4FA7-9A60-37BFB95FC239}">
      <dgm:prSet/>
      <dgm:spPr/>
      <dgm:t>
        <a:bodyPr/>
        <a:lstStyle/>
        <a:p>
          <a:pPr algn="ctr"/>
          <a:endParaRPr lang="en-US"/>
        </a:p>
      </dgm:t>
    </dgm:pt>
    <dgm:pt modelId="{A1FFE6FA-04C4-4D95-8843-44D37B936F2D}" type="sibTrans" cxnId="{DE546ED5-DD78-4FA7-9A60-37BFB95FC239}">
      <dgm:prSet/>
      <dgm:spPr/>
      <dgm:t>
        <a:bodyPr/>
        <a:lstStyle/>
        <a:p>
          <a:pPr algn="ctr"/>
          <a:endParaRPr lang="en-US"/>
        </a:p>
      </dgm:t>
    </dgm:pt>
    <dgm:pt modelId="{4B12A0A5-DBAF-497C-B5C1-AA97EABA4952}">
      <dgm:prSet custT="1"/>
      <dgm:spPr>
        <a:ln>
          <a:noFill/>
        </a:ln>
      </dgm:spPr>
      <dgm:t>
        <a:bodyPr/>
        <a:lstStyle/>
        <a:p>
          <a:pPr algn="ctr" rtl="0"/>
          <a:r>
            <a:rPr lang="en-US" sz="1200" b="1" dirty="0"/>
            <a:t>Organizing Committee</a:t>
          </a: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0807F71E-6EAC-47F9-9E92-0200F4DF248C}" type="parTrans" cxnId="{6D25E1E5-EB10-4B25-9B27-8219C55040B4}">
      <dgm:prSet/>
      <dgm:spPr/>
      <dgm:t>
        <a:bodyPr/>
        <a:lstStyle/>
        <a:p>
          <a:pPr algn="ctr"/>
          <a:endParaRPr lang="en-US"/>
        </a:p>
      </dgm:t>
    </dgm:pt>
    <dgm:pt modelId="{1CF1BEDA-A8B5-43C1-A61A-07F840BF2BA6}" type="sibTrans" cxnId="{6D25E1E5-EB10-4B25-9B27-8219C55040B4}">
      <dgm:prSet/>
      <dgm:spPr/>
      <dgm:t>
        <a:bodyPr/>
        <a:lstStyle/>
        <a:p>
          <a:pPr algn="ctr"/>
          <a:endParaRPr lang="en-US"/>
        </a:p>
      </dgm:t>
    </dgm:pt>
    <dgm:pt modelId="{42304B76-EA17-445E-A05C-DDBC5403B7B0}">
      <dgm:prSet custT="1"/>
      <dgm:spPr/>
      <dgm:t>
        <a:bodyPr/>
        <a:lstStyle/>
        <a:p>
          <a:pPr algn="ctr" rtl="0"/>
          <a:r>
            <a:rPr lang="en-US" sz="1150" b="1" dirty="0"/>
            <a:t>Participants</a:t>
          </a: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A8EDCE89-4742-40AA-86C2-A32061B41F15}" type="parTrans" cxnId="{C92C8A9E-6C08-4DA8-B3A2-8F68ABB035A1}">
      <dgm:prSet/>
      <dgm:spPr/>
      <dgm:t>
        <a:bodyPr/>
        <a:lstStyle/>
        <a:p>
          <a:pPr algn="ctr"/>
          <a:endParaRPr lang="en-US"/>
        </a:p>
      </dgm:t>
    </dgm:pt>
    <dgm:pt modelId="{91DACC3F-CFFE-435D-A7F8-2AE4EB19C139}" type="sibTrans" cxnId="{C92C8A9E-6C08-4DA8-B3A2-8F68ABB035A1}">
      <dgm:prSet/>
      <dgm:spPr/>
      <dgm:t>
        <a:bodyPr/>
        <a:lstStyle/>
        <a:p>
          <a:pPr algn="ctr"/>
          <a:endParaRPr lang="en-US"/>
        </a:p>
      </dgm:t>
    </dgm:pt>
    <dgm:pt modelId="{C7217095-1397-49C6-83D3-659942F9E638}">
      <dgm:prSet custT="1"/>
      <dgm:spPr/>
      <dgm:t>
        <a:bodyPr/>
        <a:lstStyle/>
        <a:p>
          <a:pPr rtl="0"/>
          <a:r>
            <a:rPr lang="en-US" sz="1150" b="1" dirty="0"/>
            <a:t>Conference </a:t>
          </a:r>
        </a:p>
        <a:p>
          <a:pPr rtl="0"/>
          <a:r>
            <a:rPr lang="en-US" sz="1150" b="1" dirty="0"/>
            <a:t>     Photos</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69589B-6355-428E-9CCB-7052297FD5B1}" type="parTrans" cxnId="{85EDF51F-94AF-45D2-BEBE-D3BCCA1F0D4D}">
      <dgm:prSet/>
      <dgm:spPr/>
      <dgm:t>
        <a:bodyPr/>
        <a:lstStyle/>
        <a:p>
          <a:endParaRPr lang="en-US"/>
        </a:p>
      </dgm:t>
    </dgm:pt>
    <dgm:pt modelId="{160D6B5B-ADC8-43B6-AB4A-E4299734C6C0}" type="sibTrans" cxnId="{85EDF51F-94AF-45D2-BEBE-D3BCCA1F0D4D}">
      <dgm:prSet/>
      <dgm:spPr/>
      <dgm:t>
        <a:bodyPr/>
        <a:lstStyle/>
        <a:p>
          <a:endParaRPr lang="en-US"/>
        </a:p>
      </dgm:t>
    </dgm:pt>
    <dgm:pt modelId="{615D1583-F6CE-4BEE-A876-65FFE73F0913}">
      <dgm:prSet custT="1"/>
      <dgm:spPr/>
      <dgm:t>
        <a:bodyPr/>
        <a:lstStyle/>
        <a:p>
          <a:pPr algn="ctr" rtl="0"/>
          <a:r>
            <a:rPr lang="en-US" sz="1150" b="1" dirty="0"/>
            <a:t>Faculty Video</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B0599FEA-BD51-46CF-9FCD-D8CF7CE10DFE}" type="parTrans" cxnId="{4AF13291-5A6E-4451-9EF0-E6E40F840F5A}">
      <dgm:prSet/>
      <dgm:spPr/>
      <dgm:t>
        <a:bodyPr/>
        <a:lstStyle/>
        <a:p>
          <a:endParaRPr lang="en-US"/>
        </a:p>
      </dgm:t>
    </dgm:pt>
    <dgm:pt modelId="{D8B09496-A3C0-4271-82B5-0FBEE25D3834}" type="sibTrans" cxnId="{4AF13291-5A6E-4451-9EF0-E6E40F840F5A}">
      <dgm:prSet/>
      <dgm:spPr/>
      <dgm:t>
        <a:bodyPr/>
        <a:lstStyle/>
        <a:p>
          <a:endParaRPr lang="en-US"/>
        </a:p>
      </dgm:t>
    </dgm:pt>
    <dgm:pt modelId="{ECBD13A6-E2F3-4C36-820E-6EC92A61F64D}" type="pres">
      <dgm:prSet presAssocID="{7476AB1B-ADEB-4D04-A1ED-AED3F9C74940}" presName="Name0" presStyleCnt="0">
        <dgm:presLayoutVars>
          <dgm:dir/>
        </dgm:presLayoutVars>
      </dgm:prSet>
      <dgm:spPr/>
    </dgm:pt>
    <dgm:pt modelId="{8C96ACBA-9020-445C-9979-61D65947B597}" type="pres">
      <dgm:prSet presAssocID="{9678EAA2-636E-42FC-9E58-17F6F7193F57}" presName="parComposite" presStyleCnt="0"/>
      <dgm:spPr/>
    </dgm:pt>
    <dgm:pt modelId="{1398AB53-2D2C-463D-96C7-35F3563294DC}" type="pres">
      <dgm:prSet presAssocID="{9678EAA2-636E-42FC-9E58-17F6F7193F57}" presName="parBigCircle" presStyleLbl="node0" presStyleIdx="0" presStyleCnt="9" custScaleX="116327" custScaleY="69796" custLinFactNeighborX="-64162" custLinFactNeighborY="4554">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1" action="ppaction://hlinksldjump" tooltip="Home Page"/>
          </dgm14:cNvPr>
        </a:ext>
      </dgm:extLst>
    </dgm:pt>
    <dgm:pt modelId="{085A1750-E0FC-4F4C-A6C5-B35CE71278CE}" type="pres">
      <dgm:prSet presAssocID="{9678EAA2-636E-42FC-9E58-17F6F7193F57}" presName="parTx" presStyleLbl="revTx" presStyleIdx="0" presStyleCnt="9" custAng="3900000" custScaleX="85267" custLinFactX="-8481" custLinFactNeighborX="-100000" custLinFactNeighborY="77495"/>
      <dgm:spPr/>
    </dgm:pt>
    <dgm:pt modelId="{3DD0F2B4-D1CA-4E99-AEE5-DEFB3FB999A2}" type="pres">
      <dgm:prSet presAssocID="{9678EAA2-636E-42FC-9E58-17F6F7193F57}" presName="bSpace" presStyleCnt="0"/>
      <dgm:spPr/>
    </dgm:pt>
    <dgm:pt modelId="{848CC87A-654B-4915-AD46-5CCD59101E68}" type="pres">
      <dgm:prSet presAssocID="{9678EAA2-636E-42FC-9E58-17F6F7193F57}" presName="parBackupNorm" presStyleCnt="0"/>
      <dgm:spPr/>
    </dgm:pt>
    <dgm:pt modelId="{98BD64FD-B91B-4521-8C1E-FAA468F94A18}" type="pres">
      <dgm:prSet presAssocID="{6A6D122C-8DD8-4F4C-A122-003380183143}" presName="parSpace" presStyleCnt="0"/>
      <dgm:spPr/>
    </dgm:pt>
    <dgm:pt modelId="{86A38514-EA3C-4285-817A-7689A22FA57D}" type="pres">
      <dgm:prSet presAssocID="{84CDE3CD-DB61-4032-ABFF-3BBC06E9BD78}" presName="parComposite" presStyleCnt="0"/>
      <dgm:spPr/>
    </dgm:pt>
    <dgm:pt modelId="{A94C937B-A5C2-46E3-9479-F592FE711BAC}" type="pres">
      <dgm:prSet presAssocID="{84CDE3CD-DB61-4032-ABFF-3BBC06E9BD78}" presName="parBigCircle" presStyleLbl="node0" presStyleIdx="1" presStyleCnt="9" custScaleX="120204" custScaleY="69796" custLinFactNeighborX="-5017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B851405-14AF-45B9-9F9A-8C17A31B351B}" type="pres">
      <dgm:prSet presAssocID="{84CDE3CD-DB61-4032-ABFF-3BBC06E9BD78}" presName="parTx" presStyleLbl="revTx" presStyleIdx="1" presStyleCnt="9" custAng="3900000" custLinFactNeighborX="-92532" custLinFactNeighborY="76898"/>
      <dgm:spPr/>
    </dgm:pt>
    <dgm:pt modelId="{E1902DAC-9794-41B5-9284-E842BB97C645}" type="pres">
      <dgm:prSet presAssocID="{84CDE3CD-DB61-4032-ABFF-3BBC06E9BD78}" presName="bSpace" presStyleCnt="0"/>
      <dgm:spPr/>
    </dgm:pt>
    <dgm:pt modelId="{4A06F3F0-B4DD-44EE-9FDB-C5BD062E3582}" type="pres">
      <dgm:prSet presAssocID="{84CDE3CD-DB61-4032-ABFF-3BBC06E9BD78}" presName="parBackupNorm" presStyleCnt="0"/>
      <dgm:spPr/>
    </dgm:pt>
    <dgm:pt modelId="{136EBD67-C4A0-4777-9460-A7EFFDDA40B9}" type="pres">
      <dgm:prSet presAssocID="{A3F10A18-E00D-49E4-8ACD-84F38EBF8E0B}" presName="parSpace" presStyleCnt="0"/>
      <dgm:spPr/>
    </dgm:pt>
    <dgm:pt modelId="{59CAA0C9-7640-41C4-8909-05C072A0FEF3}" type="pres">
      <dgm:prSet presAssocID="{B87BF3B8-456E-4348-9F90-94829E88570C}" presName="parComposite" presStyleCnt="0"/>
      <dgm:spPr/>
    </dgm:pt>
    <dgm:pt modelId="{CD767681-294D-4E8D-BB50-7BAD4523B3FE}" type="pres">
      <dgm:prSet presAssocID="{B87BF3B8-456E-4348-9F90-94829E88570C}" presName="parBigCircle" presStyleLbl="node0" presStyleIdx="2" presStyleCnt="9" custScaleX="120635" custScaleY="69796" custLinFactNeighborX="-41906"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E3477EF4-6065-417D-BB14-09808D03E605}" type="pres">
      <dgm:prSet presAssocID="{B87BF3B8-456E-4348-9F90-94829E88570C}" presName="parTx" presStyleLbl="revTx" presStyleIdx="2" presStyleCnt="9" custAng="3900000" custLinFactNeighborX="-91949" custLinFactNeighborY="76898"/>
      <dgm:spPr/>
    </dgm:pt>
    <dgm:pt modelId="{001B4183-1486-4436-9558-D3E7A7F19770}" type="pres">
      <dgm:prSet presAssocID="{B87BF3B8-456E-4348-9F90-94829E88570C}" presName="bSpace" presStyleCnt="0"/>
      <dgm:spPr/>
    </dgm:pt>
    <dgm:pt modelId="{37B5CBBC-9068-44E1-98B5-47B4AFEA2E65}" type="pres">
      <dgm:prSet presAssocID="{B87BF3B8-456E-4348-9F90-94829E88570C}" presName="parBackupNorm" presStyleCnt="0"/>
      <dgm:spPr/>
    </dgm:pt>
    <dgm:pt modelId="{6B8D34D5-10D4-4857-938F-E62C8409E1F5}" type="pres">
      <dgm:prSet presAssocID="{07E3F193-0E0F-44DB-A507-A04165554AEB}" presName="parSpace" presStyleCnt="0"/>
      <dgm:spPr/>
    </dgm:pt>
    <dgm:pt modelId="{D81B92D5-13F8-4B62-8E4E-B617DE172759}" type="pres">
      <dgm:prSet presAssocID="{93530E77-5B3B-4A40-A70B-21DE300313B9}" presName="parComposite" presStyleCnt="0"/>
      <dgm:spPr/>
    </dgm:pt>
    <dgm:pt modelId="{D50DA0FA-CEE7-43CE-A33B-E4B2FD9BBBB7}" type="pres">
      <dgm:prSet presAssocID="{93530E77-5B3B-4A40-A70B-21DE300313B9}" presName="parBigCircle" presStyleLbl="node0" presStyleIdx="3" presStyleCnt="9" custScaleX="142177" custScaleY="69796" custLinFactNeighborX="-3266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299B00B1-912C-433F-A1C6-242677B07D05}" type="pres">
      <dgm:prSet presAssocID="{93530E77-5B3B-4A40-A70B-21DE300313B9}" presName="parTx" presStyleLbl="revTx" presStyleIdx="3" presStyleCnt="9" custAng="3900000" custLinFactNeighborX="-76659" custLinFactNeighborY="76606"/>
      <dgm:spPr/>
    </dgm:pt>
    <dgm:pt modelId="{76258331-2136-4AF8-8D2C-447FF2A48C5A}" type="pres">
      <dgm:prSet presAssocID="{93530E77-5B3B-4A40-A70B-21DE300313B9}" presName="bSpace" presStyleCnt="0"/>
      <dgm:spPr/>
    </dgm:pt>
    <dgm:pt modelId="{4254A62F-71B3-46B0-B697-3B14FAFFDE62}" type="pres">
      <dgm:prSet presAssocID="{93530E77-5B3B-4A40-A70B-21DE300313B9}" presName="parBackupNorm" presStyleCnt="0"/>
      <dgm:spPr/>
    </dgm:pt>
    <dgm:pt modelId="{93D93B90-BB69-42B9-ADD7-4C84590F13F9}" type="pres">
      <dgm:prSet presAssocID="{884081D6-D546-4929-98C0-FEDDBE3FD189}" presName="parSpace" presStyleCnt="0"/>
      <dgm:spPr/>
    </dgm:pt>
    <dgm:pt modelId="{697D66DB-681F-475B-890D-415665AC2105}" type="pres">
      <dgm:prSet presAssocID="{7B2204B8-1612-4F5B-BBBD-3EECB4F58041}" presName="parComposite" presStyleCnt="0"/>
      <dgm:spPr/>
    </dgm:pt>
    <dgm:pt modelId="{8C09EBE1-4796-4641-B3BE-D9CE5E846871}" type="pres">
      <dgm:prSet presAssocID="{7B2204B8-1612-4F5B-BBBD-3EECB4F58041}" presName="parBigCircle" presStyleLbl="node0" presStyleIdx="4" presStyleCnt="9" custScaleX="142168" custScaleY="70178" custLinFactNeighborX="-10493" custLinFactNeighborY="4554">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3EFA2F2E-551A-478F-9269-C2B87F11EC0C}" type="pres">
      <dgm:prSet presAssocID="{7B2204B8-1612-4F5B-BBBD-3EECB4F58041}" presName="parTx" presStyleLbl="revTx" presStyleIdx="4" presStyleCnt="9" custAng="3900000" custLinFactNeighborX="-55907" custLinFactNeighborY="76606"/>
      <dgm:spPr/>
    </dgm:pt>
    <dgm:pt modelId="{DF6E8FC2-4B34-495E-9AE4-280DF469D00F}" type="pres">
      <dgm:prSet presAssocID="{7B2204B8-1612-4F5B-BBBD-3EECB4F58041}" presName="bSpace" presStyleCnt="0"/>
      <dgm:spPr/>
    </dgm:pt>
    <dgm:pt modelId="{025EE52B-7ADB-414C-A2DB-E8D9E334546B}" type="pres">
      <dgm:prSet presAssocID="{7B2204B8-1612-4F5B-BBBD-3EECB4F58041}" presName="parBackupNorm" presStyleCnt="0"/>
      <dgm:spPr/>
    </dgm:pt>
    <dgm:pt modelId="{1697C1E4-2B5D-4AE3-A474-46E2054EAC54}" type="pres">
      <dgm:prSet presAssocID="{A1FFE6FA-04C4-4D95-8843-44D37B936F2D}" presName="parSpace" presStyleCnt="0"/>
      <dgm:spPr/>
    </dgm:pt>
    <dgm:pt modelId="{2BCF1CBA-45F2-477C-862D-B22949CA0818}" type="pres">
      <dgm:prSet presAssocID="{4B12A0A5-DBAF-497C-B5C1-AA97EABA4952}" presName="parComposite" presStyleCnt="0"/>
      <dgm:spPr/>
    </dgm:pt>
    <dgm:pt modelId="{2B1DCF1F-F7DD-4074-A090-3E9710692C99}" type="pres">
      <dgm:prSet presAssocID="{4B12A0A5-DBAF-497C-B5C1-AA97EABA4952}" presName="parBigCircle" presStyleLbl="node0" presStyleIdx="5" presStyleCnt="9" custScaleX="142177" custScaleY="69796" custLinFactNeighborX="11667" custLinFactNeighborY="4363">
        <dgm:style>
          <a:lnRef idx="0">
            <a:schemeClr val="accent2"/>
          </a:lnRef>
          <a:fillRef idx="3">
            <a:schemeClr val="accent2"/>
          </a:fillRef>
          <a:effectRef idx="3">
            <a:schemeClr val="accent2"/>
          </a:effectRef>
          <a:fontRef idx="minor">
            <a:schemeClr val="lt1"/>
          </a:fontRef>
        </dgm:style>
      </dgm:prSet>
      <dgm:spPr>
        <a:prstGeom prst="flowChartTerminator">
          <a:avLst/>
        </a:prstGeom>
        <a:gradFill rotWithShape="0">
          <a:gsLst>
            <a:gs pos="0">
              <a:srgbClr val="00B0F0"/>
            </a:gs>
            <a:gs pos="100000">
              <a:srgbClr val="F2750E">
                <a:alpha val="0"/>
                <a:lumMod val="0"/>
              </a:srgbClr>
            </a:gs>
          </a:gsLst>
        </a:gradFill>
        <a:ln w="12700">
          <a:solidFill>
            <a:srgbClr val="00B0F0"/>
          </a:solidFill>
        </a:ln>
      </dgm:spPr>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C431C992-28D1-41BC-ADAD-6B0344456E83}" type="pres">
      <dgm:prSet presAssocID="{4B12A0A5-DBAF-497C-B5C1-AA97EABA4952}" presName="parTx" presStyleLbl="revTx" presStyleIdx="5" presStyleCnt="9" custAng="3900000" custLinFactNeighborX="-35160" custLinFactNeighborY="76897"/>
      <dgm:spPr/>
    </dgm:pt>
    <dgm:pt modelId="{E4DB70CB-C082-432E-BFAA-F4FBAE9717B1}" type="pres">
      <dgm:prSet presAssocID="{4B12A0A5-DBAF-497C-B5C1-AA97EABA4952}" presName="bSpace" presStyleCnt="0"/>
      <dgm:spPr/>
    </dgm:pt>
    <dgm:pt modelId="{CAB1DD3F-89A9-4591-97AE-53E8CE001452}" type="pres">
      <dgm:prSet presAssocID="{4B12A0A5-DBAF-497C-B5C1-AA97EABA4952}" presName="parBackupNorm" presStyleCnt="0"/>
      <dgm:spPr/>
    </dgm:pt>
    <dgm:pt modelId="{2E547374-728C-41F3-AAFB-6A7E6BC89677}" type="pres">
      <dgm:prSet presAssocID="{1CF1BEDA-A8B5-43C1-A61A-07F840BF2BA6}" presName="parSpace" presStyleCnt="0"/>
      <dgm:spPr/>
    </dgm:pt>
    <dgm:pt modelId="{96CD16EC-D99B-47FC-906E-97334F90A715}" type="pres">
      <dgm:prSet presAssocID="{42304B76-EA17-445E-A05C-DDBC5403B7B0}" presName="parComposite" presStyleCnt="0"/>
      <dgm:spPr/>
    </dgm:pt>
    <dgm:pt modelId="{63149E2F-E950-4674-B246-DECCF26DD7F5}" type="pres">
      <dgm:prSet presAssocID="{42304B76-EA17-445E-A05C-DDBC5403B7B0}" presName="parBigCircle" presStyleLbl="node0" presStyleIdx="6" presStyleCnt="9" custScaleX="142177" custScaleY="69796" custLinFactNeighborX="33832" custLinFactNeighborY="3556">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DE0F31EE-9D4B-4DF2-95E7-7A6C60C7E3B0}" type="pres">
      <dgm:prSet presAssocID="{42304B76-EA17-445E-A05C-DDBC5403B7B0}" presName="parTx" presStyleLbl="revTx" presStyleIdx="6" presStyleCnt="9" custAng="3900000" custScaleX="100261" custLinFactNeighborX="-14326" custLinFactNeighborY="73330"/>
      <dgm:spPr/>
    </dgm:pt>
    <dgm:pt modelId="{57AD04F0-58C2-4787-BC9C-3874D569C89E}" type="pres">
      <dgm:prSet presAssocID="{42304B76-EA17-445E-A05C-DDBC5403B7B0}" presName="bSpace" presStyleCnt="0"/>
      <dgm:spPr/>
    </dgm:pt>
    <dgm:pt modelId="{C7786E22-6542-4514-BC11-75D35F6DCC74}" type="pres">
      <dgm:prSet presAssocID="{42304B76-EA17-445E-A05C-DDBC5403B7B0}" presName="parBackupNorm" presStyleCnt="0"/>
      <dgm:spPr/>
    </dgm:pt>
    <dgm:pt modelId="{E16CA753-88EF-4D31-94AF-7F0DB77143C7}" type="pres">
      <dgm:prSet presAssocID="{91DACC3F-CFFE-435D-A7F8-2AE4EB19C139}" presName="parSpace" presStyleCnt="0"/>
      <dgm:spPr/>
    </dgm:pt>
    <dgm:pt modelId="{34504528-9CDA-493F-BA48-319CB228357D}" type="pres">
      <dgm:prSet presAssocID="{C7217095-1397-49C6-83D3-659942F9E638}" presName="parComposite" presStyleCnt="0"/>
      <dgm:spPr/>
    </dgm:pt>
    <dgm:pt modelId="{51760D33-6E02-4B95-A314-A168B106BA24}" type="pres">
      <dgm:prSet presAssocID="{C7217095-1397-49C6-83D3-659942F9E638}" presName="parBigCircle" presStyleLbl="node0" presStyleIdx="7" presStyleCnt="9" custScaleX="142177" custScaleY="69796" custLinFactNeighborX="55858" custLinFactNeighborY="3556"/>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ABE4870C-1C83-400A-A98B-0010FD8DC69E}" type="pres">
      <dgm:prSet presAssocID="{C7217095-1397-49C6-83D3-659942F9E638}" presName="parTx" presStyleLbl="revTx" presStyleIdx="7" presStyleCnt="9" custAng="3900000" custScaleX="100261" custLinFactNeighborX="6291" custLinFactNeighborY="76464"/>
      <dgm:spPr/>
    </dgm:pt>
    <dgm:pt modelId="{21F23A1D-9DF6-4AE4-92B0-2B98CCED7F6A}" type="pres">
      <dgm:prSet presAssocID="{C7217095-1397-49C6-83D3-659942F9E638}" presName="bSpace" presStyleCnt="0"/>
      <dgm:spPr/>
    </dgm:pt>
    <dgm:pt modelId="{11C6BEBC-1CE7-4657-BE12-67F8D7063370}" type="pres">
      <dgm:prSet presAssocID="{C7217095-1397-49C6-83D3-659942F9E638}" presName="parBackupNorm" presStyleCnt="0"/>
      <dgm:spPr/>
    </dgm:pt>
    <dgm:pt modelId="{2785CA03-4413-4D04-9FA5-6809F5F17034}" type="pres">
      <dgm:prSet presAssocID="{160D6B5B-ADC8-43B6-AB4A-E4299734C6C0}" presName="parSpace" presStyleCnt="0"/>
      <dgm:spPr/>
    </dgm:pt>
    <dgm:pt modelId="{39359454-A102-4C2B-B002-D900379D2C80}" type="pres">
      <dgm:prSet presAssocID="{615D1583-F6CE-4BEE-A876-65FFE73F0913}" presName="parComposite" presStyleCnt="0"/>
      <dgm:spPr/>
    </dgm:pt>
    <dgm:pt modelId="{E1782A1B-A0C1-4FE8-9E74-FC0AD5B50C30}" type="pres">
      <dgm:prSet presAssocID="{615D1583-F6CE-4BEE-A876-65FFE73F0913}" presName="parBigCircle" presStyleLbl="node0" presStyleIdx="8" presStyleCnt="9" custScaleX="120204" custScaleY="69796" custLinFactNeighborX="78314" custLinFactNeighborY="4363"/>
      <dgm:spPr>
        <a:prstGeom prst="flowChartTerminator">
          <a:avLst/>
        </a:prstGeom>
        <a:solidFill>
          <a:schemeClr val="accent5">
            <a:lumMod val="50000"/>
          </a:schemeClr>
        </a:solidFill>
        <a:ln>
          <a:solidFill>
            <a:srgbClr val="FFC000"/>
          </a:solidFill>
        </a:ln>
      </dgm:spPr>
    </dgm:pt>
    <dgm:pt modelId="{FD1D25BF-2F31-4B02-AC4C-C662A4BB1994}" type="pres">
      <dgm:prSet presAssocID="{615D1583-F6CE-4BEE-A876-65FFE73F0913}" presName="parTx" presStyleLbl="revTx" presStyleIdx="8" presStyleCnt="9" custAng="3900000" custScaleX="90619" custLinFactNeighborX="27906" custLinFactNeighborY="77854"/>
      <dgm:spPr/>
    </dgm:pt>
    <dgm:pt modelId="{5D491F70-0566-4D56-8F23-CE08FCE29234}" type="pres">
      <dgm:prSet presAssocID="{615D1583-F6CE-4BEE-A876-65FFE73F0913}" presName="bSpace" presStyleCnt="0"/>
      <dgm:spPr/>
    </dgm:pt>
    <dgm:pt modelId="{3D04A67C-64BB-4053-BD57-2F8200104452}" type="pres">
      <dgm:prSet presAssocID="{615D1583-F6CE-4BEE-A876-65FFE73F0913}" presName="parBackupNorm" presStyleCnt="0"/>
      <dgm:spPr/>
    </dgm:pt>
    <dgm:pt modelId="{8CC087D8-9ECA-4645-8BBC-F68D8CEF5EDB}" type="pres">
      <dgm:prSet presAssocID="{D8B09496-A3C0-4271-82B5-0FBEE25D3834}" presName="parSpace" presStyleCnt="0"/>
      <dgm:spPr/>
    </dgm:pt>
  </dgm:ptLst>
  <dgm:cxnLst>
    <dgm:cxn modelId="{B01C5707-0422-4178-A94B-01239D3FB900}" type="presOf" srcId="{615D1583-F6CE-4BEE-A876-65FFE73F0913}" destId="{FD1D25BF-2F31-4B02-AC4C-C662A4BB1994}" srcOrd="0" destOrd="0" presId="urn:microsoft.com/office/officeart/2008/layout/CircleAccentTimeline"/>
    <dgm:cxn modelId="{FF940513-24AA-4C8D-8926-4AF36DBFB859}" type="presOf" srcId="{B87BF3B8-456E-4348-9F90-94829E88570C}" destId="{E3477EF4-6065-417D-BB14-09808D03E605}" srcOrd="0" destOrd="0" presId="urn:microsoft.com/office/officeart/2008/layout/CircleAccentTimeline"/>
    <dgm:cxn modelId="{F0E12317-5DFF-4636-83C8-86E43EBF620D}" srcId="{7476AB1B-ADEB-4D04-A1ED-AED3F9C74940}" destId="{9678EAA2-636E-42FC-9E58-17F6F7193F57}" srcOrd="0" destOrd="0" parTransId="{9FA13F4A-3A69-4C3A-9381-D99161708BC2}" sibTransId="{6A6D122C-8DD8-4F4C-A122-003380183143}"/>
    <dgm:cxn modelId="{85EDF51F-94AF-45D2-BEBE-D3BCCA1F0D4D}" srcId="{7476AB1B-ADEB-4D04-A1ED-AED3F9C74940}" destId="{C7217095-1397-49C6-83D3-659942F9E638}" srcOrd="7" destOrd="0" parTransId="{6A69589B-6355-428E-9CCB-7052297FD5B1}" sibTransId="{160D6B5B-ADC8-43B6-AB4A-E4299734C6C0}"/>
    <dgm:cxn modelId="{92A80B25-8FA3-420E-91EC-61D73A4D0DBE}" type="presOf" srcId="{7476AB1B-ADEB-4D04-A1ED-AED3F9C74940}" destId="{ECBD13A6-E2F3-4C36-820E-6EC92A61F64D}" srcOrd="0" destOrd="0" presId="urn:microsoft.com/office/officeart/2008/layout/CircleAccentTimeline"/>
    <dgm:cxn modelId="{CDD6B05B-0BA2-4CF3-954B-5557344EB9CA}" type="presOf" srcId="{9678EAA2-636E-42FC-9E58-17F6F7193F57}" destId="{085A1750-E0FC-4F4C-A6C5-B35CE71278CE}" srcOrd="0" destOrd="0" presId="urn:microsoft.com/office/officeart/2008/layout/CircleAccentTimeline"/>
    <dgm:cxn modelId="{48522F72-1BF1-4ACB-BBBF-6E7B2E6D1D51}" type="presOf" srcId="{42304B76-EA17-445E-A05C-DDBC5403B7B0}" destId="{DE0F31EE-9D4B-4DF2-95E7-7A6C60C7E3B0}" srcOrd="0" destOrd="0" presId="urn:microsoft.com/office/officeart/2008/layout/CircleAccentTimeline"/>
    <dgm:cxn modelId="{9E769452-1368-411E-9BEF-66C10298F560}" type="presOf" srcId="{C7217095-1397-49C6-83D3-659942F9E638}" destId="{ABE4870C-1C83-400A-A98B-0010FD8DC69E}" srcOrd="0" destOrd="0" presId="urn:microsoft.com/office/officeart/2008/layout/CircleAccentTimeline"/>
    <dgm:cxn modelId="{37D73F78-C01A-499C-AD51-455E9905BF4E}" type="presOf" srcId="{4B12A0A5-DBAF-497C-B5C1-AA97EABA4952}" destId="{C431C992-28D1-41BC-ADAD-6B0344456E83}" srcOrd="0" destOrd="0" presId="urn:microsoft.com/office/officeart/2008/layout/CircleAccentTimeline"/>
    <dgm:cxn modelId="{552FF58D-7979-4DAF-A03D-F48FF6423654}" type="presOf" srcId="{7B2204B8-1612-4F5B-BBBD-3EECB4F58041}" destId="{3EFA2F2E-551A-478F-9269-C2B87F11EC0C}" srcOrd="0" destOrd="0" presId="urn:microsoft.com/office/officeart/2008/layout/CircleAccentTimeline"/>
    <dgm:cxn modelId="{4AF13291-5A6E-4451-9EF0-E6E40F840F5A}" srcId="{7476AB1B-ADEB-4D04-A1ED-AED3F9C74940}" destId="{615D1583-F6CE-4BEE-A876-65FFE73F0913}" srcOrd="8" destOrd="0" parTransId="{B0599FEA-BD51-46CF-9FCD-D8CF7CE10DFE}" sibTransId="{D8B09496-A3C0-4271-82B5-0FBEE25D3834}"/>
    <dgm:cxn modelId="{C92C8A9E-6C08-4DA8-B3A2-8F68ABB035A1}" srcId="{7476AB1B-ADEB-4D04-A1ED-AED3F9C74940}" destId="{42304B76-EA17-445E-A05C-DDBC5403B7B0}" srcOrd="6" destOrd="0" parTransId="{A8EDCE89-4742-40AA-86C2-A32061B41F15}" sibTransId="{91DACC3F-CFFE-435D-A7F8-2AE4EB19C139}"/>
    <dgm:cxn modelId="{1ECA9FCD-6275-4959-B7BF-7C643F1F6FDC}" srcId="{7476AB1B-ADEB-4D04-A1ED-AED3F9C74940}" destId="{93530E77-5B3B-4A40-A70B-21DE300313B9}" srcOrd="3" destOrd="0" parTransId="{D322BA40-84B1-4AEC-A117-3BDCB251C7FA}" sibTransId="{884081D6-D546-4929-98C0-FEDDBE3FD189}"/>
    <dgm:cxn modelId="{2D2FF5D0-AC2A-49E6-8767-D8F7EC0BAD08}" type="presOf" srcId="{84CDE3CD-DB61-4032-ABFF-3BBC06E9BD78}" destId="{CB851405-14AF-45B9-9F9A-8C17A31B351B}" srcOrd="0" destOrd="0" presId="urn:microsoft.com/office/officeart/2008/layout/CircleAccentTimeline"/>
    <dgm:cxn modelId="{DE546ED5-DD78-4FA7-9A60-37BFB95FC239}" srcId="{7476AB1B-ADEB-4D04-A1ED-AED3F9C74940}" destId="{7B2204B8-1612-4F5B-BBBD-3EECB4F58041}" srcOrd="4" destOrd="0" parTransId="{BEC4C20B-CA23-454B-814E-DE31B05646EC}" sibTransId="{A1FFE6FA-04C4-4D95-8843-44D37B936F2D}"/>
    <dgm:cxn modelId="{6D25E1E5-EB10-4B25-9B27-8219C55040B4}" srcId="{7476AB1B-ADEB-4D04-A1ED-AED3F9C74940}" destId="{4B12A0A5-DBAF-497C-B5C1-AA97EABA4952}" srcOrd="5" destOrd="0" parTransId="{0807F71E-6EAC-47F9-9E92-0200F4DF248C}" sibTransId="{1CF1BEDA-A8B5-43C1-A61A-07F840BF2BA6}"/>
    <dgm:cxn modelId="{80344CFA-E8DE-4033-8C2D-CA2A247D0E2B}" srcId="{7476AB1B-ADEB-4D04-A1ED-AED3F9C74940}" destId="{B87BF3B8-456E-4348-9F90-94829E88570C}" srcOrd="2" destOrd="0" parTransId="{1E7D5F20-D3A2-4436-8073-1F859C2A8F9E}" sibTransId="{07E3F193-0E0F-44DB-A507-A04165554AEB}"/>
    <dgm:cxn modelId="{E57598FB-979B-4E29-AE87-2A4888B544B8}" srcId="{7476AB1B-ADEB-4D04-A1ED-AED3F9C74940}" destId="{84CDE3CD-DB61-4032-ABFF-3BBC06E9BD78}" srcOrd="1" destOrd="0" parTransId="{FC9E0E15-8A7F-4BAF-8878-968D2CD198F5}" sibTransId="{A3F10A18-E00D-49E4-8ACD-84F38EBF8E0B}"/>
    <dgm:cxn modelId="{CE42C0FC-878E-45A3-ABDC-577B820A090A}" type="presOf" srcId="{93530E77-5B3B-4A40-A70B-21DE300313B9}" destId="{299B00B1-912C-433F-A1C6-242677B07D05}" srcOrd="0" destOrd="0" presId="urn:microsoft.com/office/officeart/2008/layout/CircleAccentTimeline"/>
    <dgm:cxn modelId="{FAD61D68-2F4C-4BC0-A501-12E9AC245818}" type="presParOf" srcId="{ECBD13A6-E2F3-4C36-820E-6EC92A61F64D}" destId="{8C96ACBA-9020-445C-9979-61D65947B597}" srcOrd="0" destOrd="0" presId="urn:microsoft.com/office/officeart/2008/layout/CircleAccentTimeline"/>
    <dgm:cxn modelId="{CB969812-C28C-413C-95D5-7B6E9212C809}" type="presParOf" srcId="{8C96ACBA-9020-445C-9979-61D65947B597}" destId="{1398AB53-2D2C-463D-96C7-35F3563294DC}" srcOrd="0" destOrd="0" presId="urn:microsoft.com/office/officeart/2008/layout/CircleAccentTimeline"/>
    <dgm:cxn modelId="{436BB1F3-DAC9-4E78-9D56-3818F6B1F561}" type="presParOf" srcId="{8C96ACBA-9020-445C-9979-61D65947B597}" destId="{085A1750-E0FC-4F4C-A6C5-B35CE71278CE}" srcOrd="1" destOrd="0" presId="urn:microsoft.com/office/officeart/2008/layout/CircleAccentTimeline"/>
    <dgm:cxn modelId="{6C5461F9-E5FB-40EE-B3E0-42CC0361D5DB}" type="presParOf" srcId="{8C96ACBA-9020-445C-9979-61D65947B597}" destId="{3DD0F2B4-D1CA-4E99-AEE5-DEFB3FB999A2}" srcOrd="2" destOrd="0" presId="urn:microsoft.com/office/officeart/2008/layout/CircleAccentTimeline"/>
    <dgm:cxn modelId="{585AAD08-E2D2-483E-A8CC-79322B176C22}" type="presParOf" srcId="{ECBD13A6-E2F3-4C36-820E-6EC92A61F64D}" destId="{848CC87A-654B-4915-AD46-5CCD59101E68}" srcOrd="1" destOrd="0" presId="urn:microsoft.com/office/officeart/2008/layout/CircleAccentTimeline"/>
    <dgm:cxn modelId="{B212A252-9737-4726-9F1A-C4C403C4AE70}" type="presParOf" srcId="{ECBD13A6-E2F3-4C36-820E-6EC92A61F64D}" destId="{98BD64FD-B91B-4521-8C1E-FAA468F94A18}" srcOrd="2" destOrd="0" presId="urn:microsoft.com/office/officeart/2008/layout/CircleAccentTimeline"/>
    <dgm:cxn modelId="{642D5273-AE5B-4489-BDA1-2CBD1568CB60}" type="presParOf" srcId="{ECBD13A6-E2F3-4C36-820E-6EC92A61F64D}" destId="{86A38514-EA3C-4285-817A-7689A22FA57D}" srcOrd="3" destOrd="0" presId="urn:microsoft.com/office/officeart/2008/layout/CircleAccentTimeline"/>
    <dgm:cxn modelId="{0171D026-B26F-4073-86A2-5634BEB1192B}" type="presParOf" srcId="{86A38514-EA3C-4285-817A-7689A22FA57D}" destId="{A94C937B-A5C2-46E3-9479-F592FE711BAC}" srcOrd="0" destOrd="0" presId="urn:microsoft.com/office/officeart/2008/layout/CircleAccentTimeline"/>
    <dgm:cxn modelId="{C021220C-D8FB-4AB6-B5B9-4F485B3F31ED}" type="presParOf" srcId="{86A38514-EA3C-4285-817A-7689A22FA57D}" destId="{CB851405-14AF-45B9-9F9A-8C17A31B351B}" srcOrd="1" destOrd="0" presId="urn:microsoft.com/office/officeart/2008/layout/CircleAccentTimeline"/>
    <dgm:cxn modelId="{D176216C-4E00-4717-8D65-16DA9D6F71AF}" type="presParOf" srcId="{86A38514-EA3C-4285-817A-7689A22FA57D}" destId="{E1902DAC-9794-41B5-9284-E842BB97C645}" srcOrd="2" destOrd="0" presId="urn:microsoft.com/office/officeart/2008/layout/CircleAccentTimeline"/>
    <dgm:cxn modelId="{516A59ED-1FE3-47F9-A42D-F690A5953916}" type="presParOf" srcId="{ECBD13A6-E2F3-4C36-820E-6EC92A61F64D}" destId="{4A06F3F0-B4DD-44EE-9FDB-C5BD062E3582}" srcOrd="4" destOrd="0" presId="urn:microsoft.com/office/officeart/2008/layout/CircleAccentTimeline"/>
    <dgm:cxn modelId="{C3BE621A-BCE0-41F1-B26F-8B8166C9CE8E}" type="presParOf" srcId="{ECBD13A6-E2F3-4C36-820E-6EC92A61F64D}" destId="{136EBD67-C4A0-4777-9460-A7EFFDDA40B9}" srcOrd="5" destOrd="0" presId="urn:microsoft.com/office/officeart/2008/layout/CircleAccentTimeline"/>
    <dgm:cxn modelId="{18E61EC2-2CFD-4FCD-9058-50684DE4752A}" type="presParOf" srcId="{ECBD13A6-E2F3-4C36-820E-6EC92A61F64D}" destId="{59CAA0C9-7640-41C4-8909-05C072A0FEF3}" srcOrd="6" destOrd="0" presId="urn:microsoft.com/office/officeart/2008/layout/CircleAccentTimeline"/>
    <dgm:cxn modelId="{D57ECF6F-5884-4100-BC1F-836E1CB4FA5A}" type="presParOf" srcId="{59CAA0C9-7640-41C4-8909-05C072A0FEF3}" destId="{CD767681-294D-4E8D-BB50-7BAD4523B3FE}" srcOrd="0" destOrd="0" presId="urn:microsoft.com/office/officeart/2008/layout/CircleAccentTimeline"/>
    <dgm:cxn modelId="{2182D439-A1B5-4D39-A95D-E70AB650995C}" type="presParOf" srcId="{59CAA0C9-7640-41C4-8909-05C072A0FEF3}" destId="{E3477EF4-6065-417D-BB14-09808D03E605}" srcOrd="1" destOrd="0" presId="urn:microsoft.com/office/officeart/2008/layout/CircleAccentTimeline"/>
    <dgm:cxn modelId="{3DE0BE5F-B04E-41F5-8D9A-EBC10CEAF303}" type="presParOf" srcId="{59CAA0C9-7640-41C4-8909-05C072A0FEF3}" destId="{001B4183-1486-4436-9558-D3E7A7F19770}" srcOrd="2" destOrd="0" presId="urn:microsoft.com/office/officeart/2008/layout/CircleAccentTimeline"/>
    <dgm:cxn modelId="{4C0A0A03-D7C1-4261-93A2-88914941338E}" type="presParOf" srcId="{ECBD13A6-E2F3-4C36-820E-6EC92A61F64D}" destId="{37B5CBBC-9068-44E1-98B5-47B4AFEA2E65}" srcOrd="7" destOrd="0" presId="urn:microsoft.com/office/officeart/2008/layout/CircleAccentTimeline"/>
    <dgm:cxn modelId="{93CB644C-E0C8-421E-BD9D-184B849A52AF}" type="presParOf" srcId="{ECBD13A6-E2F3-4C36-820E-6EC92A61F64D}" destId="{6B8D34D5-10D4-4857-938F-E62C8409E1F5}" srcOrd="8" destOrd="0" presId="urn:microsoft.com/office/officeart/2008/layout/CircleAccentTimeline"/>
    <dgm:cxn modelId="{35F24B6B-E7C1-4FF5-8A39-995808BED223}" type="presParOf" srcId="{ECBD13A6-E2F3-4C36-820E-6EC92A61F64D}" destId="{D81B92D5-13F8-4B62-8E4E-B617DE172759}" srcOrd="9" destOrd="0" presId="urn:microsoft.com/office/officeart/2008/layout/CircleAccentTimeline"/>
    <dgm:cxn modelId="{34F87F83-AB00-4599-817B-3885BD08ABF2}" type="presParOf" srcId="{D81B92D5-13F8-4B62-8E4E-B617DE172759}" destId="{D50DA0FA-CEE7-43CE-A33B-E4B2FD9BBBB7}" srcOrd="0" destOrd="0" presId="urn:microsoft.com/office/officeart/2008/layout/CircleAccentTimeline"/>
    <dgm:cxn modelId="{873127AB-043C-4EED-814A-B5ECCA2EEB7C}" type="presParOf" srcId="{D81B92D5-13F8-4B62-8E4E-B617DE172759}" destId="{299B00B1-912C-433F-A1C6-242677B07D05}" srcOrd="1" destOrd="0" presId="urn:microsoft.com/office/officeart/2008/layout/CircleAccentTimeline"/>
    <dgm:cxn modelId="{9F283030-46AC-4634-8F41-737453B7FA7A}" type="presParOf" srcId="{D81B92D5-13F8-4B62-8E4E-B617DE172759}" destId="{76258331-2136-4AF8-8D2C-447FF2A48C5A}" srcOrd="2" destOrd="0" presId="urn:microsoft.com/office/officeart/2008/layout/CircleAccentTimeline"/>
    <dgm:cxn modelId="{993D5948-4481-40C5-B8D7-B8D03C0FF6B4}" type="presParOf" srcId="{ECBD13A6-E2F3-4C36-820E-6EC92A61F64D}" destId="{4254A62F-71B3-46B0-B697-3B14FAFFDE62}" srcOrd="10" destOrd="0" presId="urn:microsoft.com/office/officeart/2008/layout/CircleAccentTimeline"/>
    <dgm:cxn modelId="{9280DAB4-4616-4EF5-95A0-6FE49D607080}" type="presParOf" srcId="{ECBD13A6-E2F3-4C36-820E-6EC92A61F64D}" destId="{93D93B90-BB69-42B9-ADD7-4C84590F13F9}" srcOrd="11" destOrd="0" presId="urn:microsoft.com/office/officeart/2008/layout/CircleAccentTimeline"/>
    <dgm:cxn modelId="{FF99AD84-81E4-462C-B214-797C24848A8C}" type="presParOf" srcId="{ECBD13A6-E2F3-4C36-820E-6EC92A61F64D}" destId="{697D66DB-681F-475B-890D-415665AC2105}" srcOrd="12" destOrd="0" presId="urn:microsoft.com/office/officeart/2008/layout/CircleAccentTimeline"/>
    <dgm:cxn modelId="{B5D56547-6FF9-4807-AC31-B1585B7F14DF}" type="presParOf" srcId="{697D66DB-681F-475B-890D-415665AC2105}" destId="{8C09EBE1-4796-4641-B3BE-D9CE5E846871}" srcOrd="0" destOrd="0" presId="urn:microsoft.com/office/officeart/2008/layout/CircleAccentTimeline"/>
    <dgm:cxn modelId="{F7D1A4EF-DBE2-4FDD-B93F-6EC4A5F14EBF}" type="presParOf" srcId="{697D66DB-681F-475B-890D-415665AC2105}" destId="{3EFA2F2E-551A-478F-9269-C2B87F11EC0C}" srcOrd="1" destOrd="0" presId="urn:microsoft.com/office/officeart/2008/layout/CircleAccentTimeline"/>
    <dgm:cxn modelId="{4ED118F1-2C4C-48A8-A38A-73FA45C5F827}" type="presParOf" srcId="{697D66DB-681F-475B-890D-415665AC2105}" destId="{DF6E8FC2-4B34-495E-9AE4-280DF469D00F}" srcOrd="2" destOrd="0" presId="urn:microsoft.com/office/officeart/2008/layout/CircleAccentTimeline"/>
    <dgm:cxn modelId="{73BE5B8F-CC02-4808-915B-0E4149459CD4}" type="presParOf" srcId="{ECBD13A6-E2F3-4C36-820E-6EC92A61F64D}" destId="{025EE52B-7ADB-414C-A2DB-E8D9E334546B}" srcOrd="13" destOrd="0" presId="urn:microsoft.com/office/officeart/2008/layout/CircleAccentTimeline"/>
    <dgm:cxn modelId="{BFD6BE61-747B-4C12-8D9B-84ED9FDB5574}" type="presParOf" srcId="{ECBD13A6-E2F3-4C36-820E-6EC92A61F64D}" destId="{1697C1E4-2B5D-4AE3-A474-46E2054EAC54}" srcOrd="14" destOrd="0" presId="urn:microsoft.com/office/officeart/2008/layout/CircleAccentTimeline"/>
    <dgm:cxn modelId="{1A68811C-3D84-4C37-823C-F36FF0D1A708}" type="presParOf" srcId="{ECBD13A6-E2F3-4C36-820E-6EC92A61F64D}" destId="{2BCF1CBA-45F2-477C-862D-B22949CA0818}" srcOrd="15" destOrd="0" presId="urn:microsoft.com/office/officeart/2008/layout/CircleAccentTimeline"/>
    <dgm:cxn modelId="{50875F32-E6AA-4E5D-AAAA-C9B2DC1C320F}" type="presParOf" srcId="{2BCF1CBA-45F2-477C-862D-B22949CA0818}" destId="{2B1DCF1F-F7DD-4074-A090-3E9710692C99}" srcOrd="0" destOrd="0" presId="urn:microsoft.com/office/officeart/2008/layout/CircleAccentTimeline"/>
    <dgm:cxn modelId="{03F4770B-54BF-46B5-A9B3-00261EDC7A6A}" type="presParOf" srcId="{2BCF1CBA-45F2-477C-862D-B22949CA0818}" destId="{C431C992-28D1-41BC-ADAD-6B0344456E83}" srcOrd="1" destOrd="0" presId="urn:microsoft.com/office/officeart/2008/layout/CircleAccentTimeline"/>
    <dgm:cxn modelId="{32948B40-0136-494E-BE6A-D28604517EE4}" type="presParOf" srcId="{2BCF1CBA-45F2-477C-862D-B22949CA0818}" destId="{E4DB70CB-C082-432E-BFAA-F4FBAE9717B1}" srcOrd="2" destOrd="0" presId="urn:microsoft.com/office/officeart/2008/layout/CircleAccentTimeline"/>
    <dgm:cxn modelId="{7DC635F1-4063-42C2-B98E-99FC5D26CBD2}" type="presParOf" srcId="{ECBD13A6-E2F3-4C36-820E-6EC92A61F64D}" destId="{CAB1DD3F-89A9-4591-97AE-53E8CE001452}" srcOrd="16" destOrd="0" presId="urn:microsoft.com/office/officeart/2008/layout/CircleAccentTimeline"/>
    <dgm:cxn modelId="{17892363-709C-4AB8-B6DE-EEB59125238E}" type="presParOf" srcId="{ECBD13A6-E2F3-4C36-820E-6EC92A61F64D}" destId="{2E547374-728C-41F3-AAFB-6A7E6BC89677}" srcOrd="17" destOrd="0" presId="urn:microsoft.com/office/officeart/2008/layout/CircleAccentTimeline"/>
    <dgm:cxn modelId="{48B418B1-7DD3-4F52-A6D4-AE9772CF48C3}" type="presParOf" srcId="{ECBD13A6-E2F3-4C36-820E-6EC92A61F64D}" destId="{96CD16EC-D99B-47FC-906E-97334F90A715}" srcOrd="18" destOrd="0" presId="urn:microsoft.com/office/officeart/2008/layout/CircleAccentTimeline"/>
    <dgm:cxn modelId="{5F733F98-1898-47E3-8491-938903F4AD0E}" type="presParOf" srcId="{96CD16EC-D99B-47FC-906E-97334F90A715}" destId="{63149E2F-E950-4674-B246-DECCF26DD7F5}" srcOrd="0" destOrd="0" presId="urn:microsoft.com/office/officeart/2008/layout/CircleAccentTimeline"/>
    <dgm:cxn modelId="{7E89D739-96C4-4FDE-B4AC-34FE45D43AA5}" type="presParOf" srcId="{96CD16EC-D99B-47FC-906E-97334F90A715}" destId="{DE0F31EE-9D4B-4DF2-95E7-7A6C60C7E3B0}" srcOrd="1" destOrd="0" presId="urn:microsoft.com/office/officeart/2008/layout/CircleAccentTimeline"/>
    <dgm:cxn modelId="{A4074A99-BC14-4B02-90D9-8B31EED6DDCD}" type="presParOf" srcId="{96CD16EC-D99B-47FC-906E-97334F90A715}" destId="{57AD04F0-58C2-4787-BC9C-3874D569C89E}" srcOrd="2" destOrd="0" presId="urn:microsoft.com/office/officeart/2008/layout/CircleAccentTimeline"/>
    <dgm:cxn modelId="{04A84653-FE12-4B43-AEF9-9B584E2264EE}" type="presParOf" srcId="{ECBD13A6-E2F3-4C36-820E-6EC92A61F64D}" destId="{C7786E22-6542-4514-BC11-75D35F6DCC74}" srcOrd="19" destOrd="0" presId="urn:microsoft.com/office/officeart/2008/layout/CircleAccentTimeline"/>
    <dgm:cxn modelId="{5D874EB1-AC24-4163-9479-C357DC303544}" type="presParOf" srcId="{ECBD13A6-E2F3-4C36-820E-6EC92A61F64D}" destId="{E16CA753-88EF-4D31-94AF-7F0DB77143C7}" srcOrd="20" destOrd="0" presId="urn:microsoft.com/office/officeart/2008/layout/CircleAccentTimeline"/>
    <dgm:cxn modelId="{406E3134-2C75-4C5B-973A-5F8F33B2AEFB}" type="presParOf" srcId="{ECBD13A6-E2F3-4C36-820E-6EC92A61F64D}" destId="{34504528-9CDA-493F-BA48-319CB228357D}" srcOrd="21" destOrd="0" presId="urn:microsoft.com/office/officeart/2008/layout/CircleAccentTimeline"/>
    <dgm:cxn modelId="{64E1C24B-1937-4EA2-AFDD-A12E53683A27}" type="presParOf" srcId="{34504528-9CDA-493F-BA48-319CB228357D}" destId="{51760D33-6E02-4B95-A314-A168B106BA24}" srcOrd="0" destOrd="0" presId="urn:microsoft.com/office/officeart/2008/layout/CircleAccentTimeline"/>
    <dgm:cxn modelId="{ED29BD71-8385-442B-A803-9AE9E11BBEF4}" type="presParOf" srcId="{34504528-9CDA-493F-BA48-319CB228357D}" destId="{ABE4870C-1C83-400A-A98B-0010FD8DC69E}" srcOrd="1" destOrd="0" presId="urn:microsoft.com/office/officeart/2008/layout/CircleAccentTimeline"/>
    <dgm:cxn modelId="{BA42060E-3D45-429C-8B5B-BCF4E45C469F}" type="presParOf" srcId="{34504528-9CDA-493F-BA48-319CB228357D}" destId="{21F23A1D-9DF6-4AE4-92B0-2B98CCED7F6A}" srcOrd="2" destOrd="0" presId="urn:microsoft.com/office/officeart/2008/layout/CircleAccentTimeline"/>
    <dgm:cxn modelId="{523A4EB9-399D-487D-99AF-E3F5053EEA08}" type="presParOf" srcId="{ECBD13A6-E2F3-4C36-820E-6EC92A61F64D}" destId="{11C6BEBC-1CE7-4657-BE12-67F8D7063370}" srcOrd="22" destOrd="0" presId="urn:microsoft.com/office/officeart/2008/layout/CircleAccentTimeline"/>
    <dgm:cxn modelId="{AB3814AC-8BE4-4949-B0A7-D60DC145BB00}" type="presParOf" srcId="{ECBD13A6-E2F3-4C36-820E-6EC92A61F64D}" destId="{2785CA03-4413-4D04-9FA5-6809F5F17034}" srcOrd="23" destOrd="0" presId="urn:microsoft.com/office/officeart/2008/layout/CircleAccentTimeline"/>
    <dgm:cxn modelId="{F40CE9E7-BEAA-44D0-A329-487207DA2E10}" type="presParOf" srcId="{ECBD13A6-E2F3-4C36-820E-6EC92A61F64D}" destId="{39359454-A102-4C2B-B002-D900379D2C80}" srcOrd="24" destOrd="0" presId="urn:microsoft.com/office/officeart/2008/layout/CircleAccentTimeline"/>
    <dgm:cxn modelId="{F6CD97A8-5DFA-42C2-83D5-F6EA3ECC9C57}" type="presParOf" srcId="{39359454-A102-4C2B-B002-D900379D2C80}" destId="{E1782A1B-A0C1-4FE8-9E74-FC0AD5B50C30}" srcOrd="0" destOrd="0" presId="urn:microsoft.com/office/officeart/2008/layout/CircleAccentTimeline"/>
    <dgm:cxn modelId="{B88CD7B8-B1AD-494C-AEBB-5D2614F67D5A}" type="presParOf" srcId="{39359454-A102-4C2B-B002-D900379D2C80}" destId="{FD1D25BF-2F31-4B02-AC4C-C662A4BB1994}" srcOrd="1" destOrd="0" presId="urn:microsoft.com/office/officeart/2008/layout/CircleAccentTimeline"/>
    <dgm:cxn modelId="{4C206957-6912-4F8C-8600-1E55B8941C3C}" type="presParOf" srcId="{39359454-A102-4C2B-B002-D900379D2C80}" destId="{5D491F70-0566-4D56-8F23-CE08FCE29234}" srcOrd="2" destOrd="0" presId="urn:microsoft.com/office/officeart/2008/layout/CircleAccentTimeline"/>
    <dgm:cxn modelId="{4B3DF6E2-F73D-4947-AA75-0EBAC3A53818}" type="presParOf" srcId="{ECBD13A6-E2F3-4C36-820E-6EC92A61F64D}" destId="{3D04A67C-64BB-4053-BD57-2F8200104452}" srcOrd="25" destOrd="0" presId="urn:microsoft.com/office/officeart/2008/layout/CircleAccentTimeline"/>
    <dgm:cxn modelId="{501B9C0C-B488-41B6-BE75-2B1A26FC9779}" type="presParOf" srcId="{ECBD13A6-E2F3-4C36-820E-6EC92A61F64D}" destId="{8CC087D8-9ECA-4645-8BBC-F68D8CEF5EDB}" srcOrd="26" destOrd="0" presId="urn:microsoft.com/office/officeart/2008/layout/CircleAccentTimeline"/>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476AB1B-ADEB-4D04-A1ED-AED3F9C74940}" type="doc">
      <dgm:prSet loTypeId="urn:microsoft.com/office/officeart/2008/layout/CircleAccentTimeline" loCatId="process" qsTypeId="urn:microsoft.com/office/officeart/2005/8/quickstyle/simple4" qsCatId="simple" csTypeId="urn:microsoft.com/office/officeart/2005/8/colors/accent1_2" csCatId="accent1" phldr="1"/>
      <dgm:spPr/>
      <dgm:t>
        <a:bodyPr/>
        <a:lstStyle/>
        <a:p>
          <a:endParaRPr lang="en-US"/>
        </a:p>
      </dgm:t>
    </dgm:pt>
    <dgm:pt modelId="{9678EAA2-636E-42FC-9E58-17F6F7193F57}">
      <dgm:prSet custT="1"/>
      <dgm:spPr/>
      <dgm:t>
        <a:bodyPr/>
        <a:lstStyle/>
        <a:p>
          <a:pPr algn="ctr" rtl="0"/>
          <a:r>
            <a:rPr lang="en-US" sz="1200" b="1" dirty="0"/>
            <a:t>About Us</a:t>
          </a: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9FA13F4A-3A69-4C3A-9381-D99161708BC2}" type="parTrans" cxnId="{F0E12317-5DFF-4636-83C8-86E43EBF620D}">
      <dgm:prSet/>
      <dgm:spPr/>
      <dgm:t>
        <a:bodyPr/>
        <a:lstStyle/>
        <a:p>
          <a:pPr algn="ctr"/>
          <a:endParaRPr lang="en-US"/>
        </a:p>
      </dgm:t>
    </dgm:pt>
    <dgm:pt modelId="{6A6D122C-8DD8-4F4C-A122-003380183143}" type="sibTrans" cxnId="{F0E12317-5DFF-4636-83C8-86E43EBF620D}">
      <dgm:prSet/>
      <dgm:spPr/>
      <dgm:t>
        <a:bodyPr/>
        <a:lstStyle/>
        <a:p>
          <a:pPr algn="ctr"/>
          <a:endParaRPr lang="en-US"/>
        </a:p>
      </dgm:t>
    </dgm:pt>
    <dgm:pt modelId="{84CDE3CD-DB61-4032-ABFF-3BBC06E9BD78}">
      <dgm:prSet custT="1"/>
      <dgm:spPr/>
      <dgm:t>
        <a:bodyPr/>
        <a:lstStyle/>
        <a:p>
          <a:pPr algn="ctr" rtl="0"/>
          <a:r>
            <a:rPr lang="en-US" sz="1200" b="1" dirty="0"/>
            <a:t>Areas Covered</a:t>
          </a: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FC9E0E15-8A7F-4BAF-8878-968D2CD198F5}" type="parTrans" cxnId="{E57598FB-979B-4E29-AE87-2A4888B544B8}">
      <dgm:prSet/>
      <dgm:spPr/>
      <dgm:t>
        <a:bodyPr/>
        <a:lstStyle/>
        <a:p>
          <a:pPr algn="ctr"/>
          <a:endParaRPr lang="en-US"/>
        </a:p>
      </dgm:t>
    </dgm:pt>
    <dgm:pt modelId="{A3F10A18-E00D-49E4-8ACD-84F38EBF8E0B}" type="sibTrans" cxnId="{E57598FB-979B-4E29-AE87-2A4888B544B8}">
      <dgm:prSet/>
      <dgm:spPr/>
      <dgm:t>
        <a:bodyPr/>
        <a:lstStyle/>
        <a:p>
          <a:pPr algn="ctr"/>
          <a:endParaRPr lang="en-US"/>
        </a:p>
      </dgm:t>
    </dgm:pt>
    <dgm:pt modelId="{B87BF3B8-456E-4348-9F90-94829E88570C}">
      <dgm:prSet custT="1"/>
      <dgm:spPr/>
      <dgm:t>
        <a:bodyPr/>
        <a:lstStyle/>
        <a:p>
          <a:pPr algn="ctr" rtl="0"/>
          <a:r>
            <a:rPr lang="en-US" sz="1200" b="1" dirty="0"/>
            <a:t> Dates</a:t>
          </a: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1E7D5F20-D3A2-4436-8073-1F859C2A8F9E}" type="parTrans" cxnId="{80344CFA-E8DE-4033-8C2D-CA2A247D0E2B}">
      <dgm:prSet/>
      <dgm:spPr/>
      <dgm:t>
        <a:bodyPr/>
        <a:lstStyle/>
        <a:p>
          <a:pPr algn="ctr"/>
          <a:endParaRPr lang="en-US"/>
        </a:p>
      </dgm:t>
    </dgm:pt>
    <dgm:pt modelId="{07E3F193-0E0F-44DB-A507-A04165554AEB}" type="sibTrans" cxnId="{80344CFA-E8DE-4033-8C2D-CA2A247D0E2B}">
      <dgm:prSet/>
      <dgm:spPr/>
      <dgm:t>
        <a:bodyPr/>
        <a:lstStyle/>
        <a:p>
          <a:pPr algn="ctr"/>
          <a:endParaRPr lang="en-US"/>
        </a:p>
      </dgm:t>
    </dgm:pt>
    <dgm:pt modelId="{93530E77-5B3B-4A40-A70B-21DE300313B9}">
      <dgm:prSet custT="1"/>
      <dgm:spPr/>
      <dgm:t>
        <a:bodyPr/>
        <a:lstStyle/>
        <a:p>
          <a:pPr algn="ctr" rtl="0"/>
          <a:r>
            <a:rPr lang="en-US" sz="1200" b="1" dirty="0"/>
            <a:t>Contact Us</a:t>
          </a: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D322BA40-84B1-4AEC-A117-3BDCB251C7FA}" type="parTrans" cxnId="{1ECA9FCD-6275-4959-B7BF-7C643F1F6FDC}">
      <dgm:prSet/>
      <dgm:spPr/>
      <dgm:t>
        <a:bodyPr/>
        <a:lstStyle/>
        <a:p>
          <a:pPr algn="ctr"/>
          <a:endParaRPr lang="en-US"/>
        </a:p>
      </dgm:t>
    </dgm:pt>
    <dgm:pt modelId="{884081D6-D546-4929-98C0-FEDDBE3FD189}" type="sibTrans" cxnId="{1ECA9FCD-6275-4959-B7BF-7C643F1F6FDC}">
      <dgm:prSet/>
      <dgm:spPr/>
      <dgm:t>
        <a:bodyPr/>
        <a:lstStyle/>
        <a:p>
          <a:pPr algn="ctr"/>
          <a:endParaRPr lang="en-US"/>
        </a:p>
      </dgm:t>
    </dgm:pt>
    <dgm:pt modelId="{7B2204B8-1612-4F5B-BBBD-3EECB4F58041}">
      <dgm:prSet custT="1"/>
      <dgm:spPr/>
      <dgm:t>
        <a:bodyPr/>
        <a:lstStyle/>
        <a:p>
          <a:pPr algn="ctr" rtl="0"/>
          <a:r>
            <a:rPr lang="en-US" sz="1200" b="1" dirty="0"/>
            <a:t>Scientific Committee</a:t>
          </a: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BEC4C20B-CA23-454B-814E-DE31B05646EC}" type="parTrans" cxnId="{DE546ED5-DD78-4FA7-9A60-37BFB95FC239}">
      <dgm:prSet/>
      <dgm:spPr/>
      <dgm:t>
        <a:bodyPr/>
        <a:lstStyle/>
        <a:p>
          <a:pPr algn="ctr"/>
          <a:endParaRPr lang="en-US"/>
        </a:p>
      </dgm:t>
    </dgm:pt>
    <dgm:pt modelId="{A1FFE6FA-04C4-4D95-8843-44D37B936F2D}" type="sibTrans" cxnId="{DE546ED5-DD78-4FA7-9A60-37BFB95FC239}">
      <dgm:prSet/>
      <dgm:spPr/>
      <dgm:t>
        <a:bodyPr/>
        <a:lstStyle/>
        <a:p>
          <a:pPr algn="ctr"/>
          <a:endParaRPr lang="en-US"/>
        </a:p>
      </dgm:t>
    </dgm:pt>
    <dgm:pt modelId="{4B12A0A5-DBAF-497C-B5C1-AA97EABA4952}">
      <dgm:prSet custT="1"/>
      <dgm:spPr>
        <a:ln>
          <a:noFill/>
        </a:ln>
      </dgm:spPr>
      <dgm:t>
        <a:bodyPr/>
        <a:lstStyle/>
        <a:p>
          <a:pPr algn="ctr" rtl="0"/>
          <a:r>
            <a:rPr lang="en-US" sz="1200" b="1"/>
            <a:t>Organizing Committee</a:t>
          </a:r>
          <a:endParaRPr lang="en-US" sz="1200" b="1" dirty="0"/>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0807F71E-6EAC-47F9-9E92-0200F4DF248C}" type="parTrans" cxnId="{6D25E1E5-EB10-4B25-9B27-8219C55040B4}">
      <dgm:prSet/>
      <dgm:spPr/>
      <dgm:t>
        <a:bodyPr/>
        <a:lstStyle/>
        <a:p>
          <a:pPr algn="ctr"/>
          <a:endParaRPr lang="en-US"/>
        </a:p>
      </dgm:t>
    </dgm:pt>
    <dgm:pt modelId="{1CF1BEDA-A8B5-43C1-A61A-07F840BF2BA6}" type="sibTrans" cxnId="{6D25E1E5-EB10-4B25-9B27-8219C55040B4}">
      <dgm:prSet/>
      <dgm:spPr/>
      <dgm:t>
        <a:bodyPr/>
        <a:lstStyle/>
        <a:p>
          <a:pPr algn="ctr"/>
          <a:endParaRPr lang="en-US"/>
        </a:p>
      </dgm:t>
    </dgm:pt>
    <dgm:pt modelId="{42304B76-EA17-445E-A05C-DDBC5403B7B0}">
      <dgm:prSet custT="1"/>
      <dgm:spPr/>
      <dgm:t>
        <a:bodyPr/>
        <a:lstStyle/>
        <a:p>
          <a:pPr algn="ctr" rtl="0"/>
          <a:r>
            <a:rPr lang="en-US" sz="1150" b="1" dirty="0"/>
            <a:t>Participants</a:t>
          </a: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A8EDCE89-4742-40AA-86C2-A32061B41F15}" type="parTrans" cxnId="{C92C8A9E-6C08-4DA8-B3A2-8F68ABB035A1}">
      <dgm:prSet/>
      <dgm:spPr/>
      <dgm:t>
        <a:bodyPr/>
        <a:lstStyle/>
        <a:p>
          <a:pPr algn="ctr"/>
          <a:endParaRPr lang="en-US"/>
        </a:p>
      </dgm:t>
    </dgm:pt>
    <dgm:pt modelId="{91DACC3F-CFFE-435D-A7F8-2AE4EB19C139}" type="sibTrans" cxnId="{C92C8A9E-6C08-4DA8-B3A2-8F68ABB035A1}">
      <dgm:prSet/>
      <dgm:spPr/>
      <dgm:t>
        <a:bodyPr/>
        <a:lstStyle/>
        <a:p>
          <a:pPr algn="ctr"/>
          <a:endParaRPr lang="en-US"/>
        </a:p>
      </dgm:t>
    </dgm:pt>
    <dgm:pt modelId="{C7217095-1397-49C6-83D3-659942F9E638}">
      <dgm:prSet custT="1"/>
      <dgm:spPr/>
      <dgm:t>
        <a:bodyPr/>
        <a:lstStyle/>
        <a:p>
          <a:pPr rtl="0"/>
          <a:r>
            <a:rPr lang="en-US" sz="1150" b="1" dirty="0"/>
            <a:t>Conference </a:t>
          </a:r>
        </a:p>
        <a:p>
          <a:pPr rtl="0"/>
          <a:r>
            <a:rPr lang="en-US" sz="1150" b="1" dirty="0"/>
            <a:t>     Photos</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69589B-6355-428E-9CCB-7052297FD5B1}" type="parTrans" cxnId="{85EDF51F-94AF-45D2-BEBE-D3BCCA1F0D4D}">
      <dgm:prSet/>
      <dgm:spPr/>
      <dgm:t>
        <a:bodyPr/>
        <a:lstStyle/>
        <a:p>
          <a:endParaRPr lang="en-US"/>
        </a:p>
      </dgm:t>
    </dgm:pt>
    <dgm:pt modelId="{160D6B5B-ADC8-43B6-AB4A-E4299734C6C0}" type="sibTrans" cxnId="{85EDF51F-94AF-45D2-BEBE-D3BCCA1F0D4D}">
      <dgm:prSet/>
      <dgm:spPr/>
      <dgm:t>
        <a:bodyPr/>
        <a:lstStyle/>
        <a:p>
          <a:endParaRPr lang="en-US"/>
        </a:p>
      </dgm:t>
    </dgm:pt>
    <dgm:pt modelId="{615D1583-F6CE-4BEE-A876-65FFE73F0913}">
      <dgm:prSet custT="1"/>
      <dgm:spPr/>
      <dgm:t>
        <a:bodyPr/>
        <a:lstStyle/>
        <a:p>
          <a:pPr algn="ctr" rtl="0"/>
          <a:r>
            <a:rPr lang="en-US" sz="1150" b="1" dirty="0"/>
            <a:t>Faculty Video</a:t>
          </a: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B0599FEA-BD51-46CF-9FCD-D8CF7CE10DFE}" type="parTrans" cxnId="{4AF13291-5A6E-4451-9EF0-E6E40F840F5A}">
      <dgm:prSet/>
      <dgm:spPr/>
      <dgm:t>
        <a:bodyPr/>
        <a:lstStyle/>
        <a:p>
          <a:endParaRPr lang="en-US"/>
        </a:p>
      </dgm:t>
    </dgm:pt>
    <dgm:pt modelId="{D8B09496-A3C0-4271-82B5-0FBEE25D3834}" type="sibTrans" cxnId="{4AF13291-5A6E-4451-9EF0-E6E40F840F5A}">
      <dgm:prSet/>
      <dgm:spPr/>
      <dgm:t>
        <a:bodyPr/>
        <a:lstStyle/>
        <a:p>
          <a:endParaRPr lang="en-US"/>
        </a:p>
      </dgm:t>
    </dgm:pt>
    <dgm:pt modelId="{ECBD13A6-E2F3-4C36-820E-6EC92A61F64D}" type="pres">
      <dgm:prSet presAssocID="{7476AB1B-ADEB-4D04-A1ED-AED3F9C74940}" presName="Name0" presStyleCnt="0">
        <dgm:presLayoutVars>
          <dgm:dir/>
        </dgm:presLayoutVars>
      </dgm:prSet>
      <dgm:spPr/>
    </dgm:pt>
    <dgm:pt modelId="{8C96ACBA-9020-445C-9979-61D65947B597}" type="pres">
      <dgm:prSet presAssocID="{9678EAA2-636E-42FC-9E58-17F6F7193F57}" presName="parComposite" presStyleCnt="0"/>
      <dgm:spPr/>
    </dgm:pt>
    <dgm:pt modelId="{1398AB53-2D2C-463D-96C7-35F3563294DC}" type="pres">
      <dgm:prSet presAssocID="{9678EAA2-636E-42FC-9E58-17F6F7193F57}" presName="parBigCircle" presStyleLbl="node0" presStyleIdx="0" presStyleCnt="9" custScaleX="116327" custScaleY="69796" custLinFactNeighborX="-64162" custLinFactNeighborY="4554">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1" action="ppaction://hlinksldjump" tooltip="Home Page"/>
          </dgm14:cNvPr>
        </a:ext>
      </dgm:extLst>
    </dgm:pt>
    <dgm:pt modelId="{085A1750-E0FC-4F4C-A6C5-B35CE71278CE}" type="pres">
      <dgm:prSet presAssocID="{9678EAA2-636E-42FC-9E58-17F6F7193F57}" presName="parTx" presStyleLbl="revTx" presStyleIdx="0" presStyleCnt="9" custAng="3900000" custScaleX="85267" custLinFactX="-8481" custLinFactNeighborX="-100000" custLinFactNeighborY="77495"/>
      <dgm:spPr/>
    </dgm:pt>
    <dgm:pt modelId="{3DD0F2B4-D1CA-4E99-AEE5-DEFB3FB999A2}" type="pres">
      <dgm:prSet presAssocID="{9678EAA2-636E-42FC-9E58-17F6F7193F57}" presName="bSpace" presStyleCnt="0"/>
      <dgm:spPr/>
    </dgm:pt>
    <dgm:pt modelId="{848CC87A-654B-4915-AD46-5CCD59101E68}" type="pres">
      <dgm:prSet presAssocID="{9678EAA2-636E-42FC-9E58-17F6F7193F57}" presName="parBackupNorm" presStyleCnt="0"/>
      <dgm:spPr/>
    </dgm:pt>
    <dgm:pt modelId="{98BD64FD-B91B-4521-8C1E-FAA468F94A18}" type="pres">
      <dgm:prSet presAssocID="{6A6D122C-8DD8-4F4C-A122-003380183143}" presName="parSpace" presStyleCnt="0"/>
      <dgm:spPr/>
    </dgm:pt>
    <dgm:pt modelId="{86A38514-EA3C-4285-817A-7689A22FA57D}" type="pres">
      <dgm:prSet presAssocID="{84CDE3CD-DB61-4032-ABFF-3BBC06E9BD78}" presName="parComposite" presStyleCnt="0"/>
      <dgm:spPr/>
    </dgm:pt>
    <dgm:pt modelId="{A94C937B-A5C2-46E3-9479-F592FE711BAC}" type="pres">
      <dgm:prSet presAssocID="{84CDE3CD-DB61-4032-ABFF-3BBC06E9BD78}" presName="parBigCircle" presStyleLbl="node0" presStyleIdx="1" presStyleCnt="9" custScaleX="120204" custScaleY="69796" custLinFactNeighborX="-5017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CB851405-14AF-45B9-9F9A-8C17A31B351B}" type="pres">
      <dgm:prSet presAssocID="{84CDE3CD-DB61-4032-ABFF-3BBC06E9BD78}" presName="parTx" presStyleLbl="revTx" presStyleIdx="1" presStyleCnt="9" custAng="3900000" custLinFactNeighborX="-92532" custLinFactNeighborY="76898"/>
      <dgm:spPr/>
    </dgm:pt>
    <dgm:pt modelId="{E1902DAC-9794-41B5-9284-E842BB97C645}" type="pres">
      <dgm:prSet presAssocID="{84CDE3CD-DB61-4032-ABFF-3BBC06E9BD78}" presName="bSpace" presStyleCnt="0"/>
      <dgm:spPr/>
    </dgm:pt>
    <dgm:pt modelId="{4A06F3F0-B4DD-44EE-9FDB-C5BD062E3582}" type="pres">
      <dgm:prSet presAssocID="{84CDE3CD-DB61-4032-ABFF-3BBC06E9BD78}" presName="parBackupNorm" presStyleCnt="0"/>
      <dgm:spPr/>
    </dgm:pt>
    <dgm:pt modelId="{136EBD67-C4A0-4777-9460-A7EFFDDA40B9}" type="pres">
      <dgm:prSet presAssocID="{A3F10A18-E00D-49E4-8ACD-84F38EBF8E0B}" presName="parSpace" presStyleCnt="0"/>
      <dgm:spPr/>
    </dgm:pt>
    <dgm:pt modelId="{59CAA0C9-7640-41C4-8909-05C072A0FEF3}" type="pres">
      <dgm:prSet presAssocID="{B87BF3B8-456E-4348-9F90-94829E88570C}" presName="parComposite" presStyleCnt="0"/>
      <dgm:spPr/>
    </dgm:pt>
    <dgm:pt modelId="{CD767681-294D-4E8D-BB50-7BAD4523B3FE}" type="pres">
      <dgm:prSet presAssocID="{B87BF3B8-456E-4348-9F90-94829E88570C}" presName="parBigCircle" presStyleLbl="node0" presStyleIdx="2" presStyleCnt="9" custScaleX="120635" custScaleY="69796" custLinFactNeighborX="-41906"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E3477EF4-6065-417D-BB14-09808D03E605}" type="pres">
      <dgm:prSet presAssocID="{B87BF3B8-456E-4348-9F90-94829E88570C}" presName="parTx" presStyleLbl="revTx" presStyleIdx="2" presStyleCnt="9" custAng="3900000" custLinFactNeighborX="-91949" custLinFactNeighborY="76898"/>
      <dgm:spPr/>
    </dgm:pt>
    <dgm:pt modelId="{001B4183-1486-4436-9558-D3E7A7F19770}" type="pres">
      <dgm:prSet presAssocID="{B87BF3B8-456E-4348-9F90-94829E88570C}" presName="bSpace" presStyleCnt="0"/>
      <dgm:spPr/>
    </dgm:pt>
    <dgm:pt modelId="{37B5CBBC-9068-44E1-98B5-47B4AFEA2E65}" type="pres">
      <dgm:prSet presAssocID="{B87BF3B8-456E-4348-9F90-94829E88570C}" presName="parBackupNorm" presStyleCnt="0"/>
      <dgm:spPr/>
    </dgm:pt>
    <dgm:pt modelId="{6B8D34D5-10D4-4857-938F-E62C8409E1F5}" type="pres">
      <dgm:prSet presAssocID="{07E3F193-0E0F-44DB-A507-A04165554AEB}" presName="parSpace" presStyleCnt="0"/>
      <dgm:spPr/>
    </dgm:pt>
    <dgm:pt modelId="{D81B92D5-13F8-4B62-8E4E-B617DE172759}" type="pres">
      <dgm:prSet presAssocID="{93530E77-5B3B-4A40-A70B-21DE300313B9}" presName="parComposite" presStyleCnt="0"/>
      <dgm:spPr/>
    </dgm:pt>
    <dgm:pt modelId="{D50DA0FA-CEE7-43CE-A33B-E4B2FD9BBBB7}" type="pres">
      <dgm:prSet presAssocID="{93530E77-5B3B-4A40-A70B-21DE300313B9}" presName="parBigCircle" presStyleLbl="node0" presStyleIdx="3" presStyleCnt="9" custScaleX="142177" custScaleY="69796" custLinFactNeighborX="-32667" custLinFactNeighborY="4363">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299B00B1-912C-433F-A1C6-242677B07D05}" type="pres">
      <dgm:prSet presAssocID="{93530E77-5B3B-4A40-A70B-21DE300313B9}" presName="parTx" presStyleLbl="revTx" presStyleIdx="3" presStyleCnt="9" custAng="3900000" custLinFactNeighborX="-76659" custLinFactNeighborY="76606"/>
      <dgm:spPr/>
    </dgm:pt>
    <dgm:pt modelId="{76258331-2136-4AF8-8D2C-447FF2A48C5A}" type="pres">
      <dgm:prSet presAssocID="{93530E77-5B3B-4A40-A70B-21DE300313B9}" presName="bSpace" presStyleCnt="0"/>
      <dgm:spPr/>
    </dgm:pt>
    <dgm:pt modelId="{4254A62F-71B3-46B0-B697-3B14FAFFDE62}" type="pres">
      <dgm:prSet presAssocID="{93530E77-5B3B-4A40-A70B-21DE300313B9}" presName="parBackupNorm" presStyleCnt="0"/>
      <dgm:spPr/>
    </dgm:pt>
    <dgm:pt modelId="{93D93B90-BB69-42B9-ADD7-4C84590F13F9}" type="pres">
      <dgm:prSet presAssocID="{884081D6-D546-4929-98C0-FEDDBE3FD189}" presName="parSpace" presStyleCnt="0"/>
      <dgm:spPr/>
    </dgm:pt>
    <dgm:pt modelId="{697D66DB-681F-475B-890D-415665AC2105}" type="pres">
      <dgm:prSet presAssocID="{7B2204B8-1612-4F5B-BBBD-3EECB4F58041}" presName="parComposite" presStyleCnt="0"/>
      <dgm:spPr/>
    </dgm:pt>
    <dgm:pt modelId="{8C09EBE1-4796-4641-B3BE-D9CE5E846871}" type="pres">
      <dgm:prSet presAssocID="{7B2204B8-1612-4F5B-BBBD-3EECB4F58041}" presName="parBigCircle" presStyleLbl="node0" presStyleIdx="4" presStyleCnt="9" custScaleX="142168" custScaleY="70178" custLinFactNeighborX="-10493" custLinFactNeighborY="4554">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3EFA2F2E-551A-478F-9269-C2B87F11EC0C}" type="pres">
      <dgm:prSet presAssocID="{7B2204B8-1612-4F5B-BBBD-3EECB4F58041}" presName="parTx" presStyleLbl="revTx" presStyleIdx="4" presStyleCnt="9" custAng="3900000" custLinFactNeighborX="-55907" custLinFactNeighborY="76606"/>
      <dgm:spPr/>
    </dgm:pt>
    <dgm:pt modelId="{DF6E8FC2-4B34-495E-9AE4-280DF469D00F}" type="pres">
      <dgm:prSet presAssocID="{7B2204B8-1612-4F5B-BBBD-3EECB4F58041}" presName="bSpace" presStyleCnt="0"/>
      <dgm:spPr/>
    </dgm:pt>
    <dgm:pt modelId="{025EE52B-7ADB-414C-A2DB-E8D9E334546B}" type="pres">
      <dgm:prSet presAssocID="{7B2204B8-1612-4F5B-BBBD-3EECB4F58041}" presName="parBackupNorm" presStyleCnt="0"/>
      <dgm:spPr/>
    </dgm:pt>
    <dgm:pt modelId="{1697C1E4-2B5D-4AE3-A474-46E2054EAC54}" type="pres">
      <dgm:prSet presAssocID="{A1FFE6FA-04C4-4D95-8843-44D37B936F2D}" presName="parSpace" presStyleCnt="0"/>
      <dgm:spPr/>
    </dgm:pt>
    <dgm:pt modelId="{2BCF1CBA-45F2-477C-862D-B22949CA0818}" type="pres">
      <dgm:prSet presAssocID="{4B12A0A5-DBAF-497C-B5C1-AA97EABA4952}" presName="parComposite" presStyleCnt="0"/>
      <dgm:spPr/>
    </dgm:pt>
    <dgm:pt modelId="{2B1DCF1F-F7DD-4074-A090-3E9710692C99}" type="pres">
      <dgm:prSet presAssocID="{4B12A0A5-DBAF-497C-B5C1-AA97EABA4952}" presName="parBigCircle" presStyleLbl="node0" presStyleIdx="5" presStyleCnt="9" custScaleX="142177" custScaleY="69796" custLinFactNeighborX="11667" custLinFactNeighborY="4363">
        <dgm:style>
          <a:lnRef idx="0">
            <a:schemeClr val="accent2"/>
          </a:lnRef>
          <a:fillRef idx="3">
            <a:schemeClr val="accent2"/>
          </a:fillRef>
          <a:effectRef idx="3">
            <a:schemeClr val="accent2"/>
          </a:effectRef>
          <a:fontRef idx="minor">
            <a:schemeClr val="lt1"/>
          </a:fontRef>
        </dgm:style>
      </dgm:prSet>
      <dgm:spPr>
        <a:prstGeom prst="flowChartTerminator">
          <a:avLst/>
        </a:prstGeom>
        <a:solidFill>
          <a:srgbClr val="304E4E"/>
        </a:solidFill>
        <a:ln w="12700">
          <a:solidFill>
            <a:srgbClr val="FFC000"/>
          </a:solidFill>
        </a:ln>
      </dgm:spPr>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C431C992-28D1-41BC-ADAD-6B0344456E83}" type="pres">
      <dgm:prSet presAssocID="{4B12A0A5-DBAF-497C-B5C1-AA97EABA4952}" presName="parTx" presStyleLbl="revTx" presStyleIdx="5" presStyleCnt="9" custAng="3900000" custLinFactNeighborX="-35160" custLinFactNeighborY="76897"/>
      <dgm:spPr/>
    </dgm:pt>
    <dgm:pt modelId="{E4DB70CB-C082-432E-BFAA-F4FBAE9717B1}" type="pres">
      <dgm:prSet presAssocID="{4B12A0A5-DBAF-497C-B5C1-AA97EABA4952}" presName="bSpace" presStyleCnt="0"/>
      <dgm:spPr/>
    </dgm:pt>
    <dgm:pt modelId="{CAB1DD3F-89A9-4591-97AE-53E8CE001452}" type="pres">
      <dgm:prSet presAssocID="{4B12A0A5-DBAF-497C-B5C1-AA97EABA4952}" presName="parBackupNorm" presStyleCnt="0"/>
      <dgm:spPr/>
    </dgm:pt>
    <dgm:pt modelId="{2E547374-728C-41F3-AAFB-6A7E6BC89677}" type="pres">
      <dgm:prSet presAssocID="{1CF1BEDA-A8B5-43C1-A61A-07F840BF2BA6}" presName="parSpace" presStyleCnt="0"/>
      <dgm:spPr/>
    </dgm:pt>
    <dgm:pt modelId="{96CD16EC-D99B-47FC-906E-97334F90A715}" type="pres">
      <dgm:prSet presAssocID="{42304B76-EA17-445E-A05C-DDBC5403B7B0}" presName="parComposite" presStyleCnt="0"/>
      <dgm:spPr/>
    </dgm:pt>
    <dgm:pt modelId="{63149E2F-E950-4674-B246-DECCF26DD7F5}" type="pres">
      <dgm:prSet presAssocID="{42304B76-EA17-445E-A05C-DDBC5403B7B0}" presName="parBigCircle" presStyleLbl="node0" presStyleIdx="6" presStyleCnt="9" custScaleX="142177" custScaleY="69796" custLinFactNeighborX="33832" custLinFactNeighborY="3556">
        <dgm:style>
          <a:lnRef idx="0">
            <a:schemeClr val="accent1"/>
          </a:lnRef>
          <a:fillRef idx="3">
            <a:schemeClr val="accent1"/>
          </a:fillRef>
          <a:effectRef idx="3">
            <a:schemeClr val="accent1"/>
          </a:effectRef>
          <a:fontRef idx="minor">
            <a:schemeClr val="lt1"/>
          </a:fontRef>
        </dgm:style>
      </dgm:prSet>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DE0F31EE-9D4B-4DF2-95E7-7A6C60C7E3B0}" type="pres">
      <dgm:prSet presAssocID="{42304B76-EA17-445E-A05C-DDBC5403B7B0}" presName="parTx" presStyleLbl="revTx" presStyleIdx="6" presStyleCnt="9" custAng="3900000" custScaleX="100261" custLinFactNeighborX="-14326" custLinFactNeighborY="73330"/>
      <dgm:spPr/>
    </dgm:pt>
    <dgm:pt modelId="{57AD04F0-58C2-4787-BC9C-3874D569C89E}" type="pres">
      <dgm:prSet presAssocID="{42304B76-EA17-445E-A05C-DDBC5403B7B0}" presName="bSpace" presStyleCnt="0"/>
      <dgm:spPr/>
    </dgm:pt>
    <dgm:pt modelId="{C7786E22-6542-4514-BC11-75D35F6DCC74}" type="pres">
      <dgm:prSet presAssocID="{42304B76-EA17-445E-A05C-DDBC5403B7B0}" presName="parBackupNorm" presStyleCnt="0"/>
      <dgm:spPr/>
    </dgm:pt>
    <dgm:pt modelId="{E16CA753-88EF-4D31-94AF-7F0DB77143C7}" type="pres">
      <dgm:prSet presAssocID="{91DACC3F-CFFE-435D-A7F8-2AE4EB19C139}" presName="parSpace" presStyleCnt="0"/>
      <dgm:spPr/>
    </dgm:pt>
    <dgm:pt modelId="{34504528-9CDA-493F-BA48-319CB228357D}" type="pres">
      <dgm:prSet presAssocID="{C7217095-1397-49C6-83D3-659942F9E638}" presName="parComposite" presStyleCnt="0"/>
      <dgm:spPr/>
    </dgm:pt>
    <dgm:pt modelId="{51760D33-6E02-4B95-A314-A168B106BA24}" type="pres">
      <dgm:prSet presAssocID="{C7217095-1397-49C6-83D3-659942F9E638}" presName="parBigCircle" presStyleLbl="node0" presStyleIdx="7" presStyleCnt="9" custScaleX="142177" custScaleY="69796" custLinFactNeighborX="55858" custLinFactNeighborY="3556"/>
      <dgm:spPr>
        <a:prstGeom prst="flowChartTerminator">
          <a:avLst/>
        </a:prstGeom>
        <a:solidFill>
          <a:schemeClr val="accent5">
            <a:lumMod val="50000"/>
          </a:schemeClr>
        </a:solidFill>
        <a:ln>
          <a:solidFill>
            <a:srgbClr val="FFC000"/>
          </a:solidFill>
        </a:ln>
      </dgm:spPr>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ABE4870C-1C83-400A-A98B-0010FD8DC69E}" type="pres">
      <dgm:prSet presAssocID="{C7217095-1397-49C6-83D3-659942F9E638}" presName="parTx" presStyleLbl="revTx" presStyleIdx="7" presStyleCnt="9" custAng="3900000" custScaleX="100261" custLinFactNeighborX="6291" custLinFactNeighborY="76464"/>
      <dgm:spPr/>
    </dgm:pt>
    <dgm:pt modelId="{21F23A1D-9DF6-4AE4-92B0-2B98CCED7F6A}" type="pres">
      <dgm:prSet presAssocID="{C7217095-1397-49C6-83D3-659942F9E638}" presName="bSpace" presStyleCnt="0"/>
      <dgm:spPr/>
    </dgm:pt>
    <dgm:pt modelId="{11C6BEBC-1CE7-4657-BE12-67F8D7063370}" type="pres">
      <dgm:prSet presAssocID="{C7217095-1397-49C6-83D3-659942F9E638}" presName="parBackupNorm" presStyleCnt="0"/>
      <dgm:spPr/>
    </dgm:pt>
    <dgm:pt modelId="{2785CA03-4413-4D04-9FA5-6809F5F17034}" type="pres">
      <dgm:prSet presAssocID="{160D6B5B-ADC8-43B6-AB4A-E4299734C6C0}" presName="parSpace" presStyleCnt="0"/>
      <dgm:spPr/>
    </dgm:pt>
    <dgm:pt modelId="{39359454-A102-4C2B-B002-D900379D2C80}" type="pres">
      <dgm:prSet presAssocID="{615D1583-F6CE-4BEE-A876-65FFE73F0913}" presName="parComposite" presStyleCnt="0"/>
      <dgm:spPr/>
    </dgm:pt>
    <dgm:pt modelId="{E1782A1B-A0C1-4FE8-9E74-FC0AD5B50C30}" type="pres">
      <dgm:prSet presAssocID="{615D1583-F6CE-4BEE-A876-65FFE73F0913}" presName="parBigCircle" presStyleLbl="node0" presStyleIdx="8" presStyleCnt="9" custScaleX="120204" custScaleY="69796" custLinFactNeighborX="78314" custLinFactNeighborY="4363"/>
      <dgm:spPr>
        <a:prstGeom prst="flowChartTerminator">
          <a:avLst/>
        </a:prstGeom>
        <a:solidFill>
          <a:schemeClr val="accent5">
            <a:lumMod val="50000"/>
          </a:schemeClr>
        </a:solidFill>
        <a:ln>
          <a:solidFill>
            <a:srgbClr val="FFC000"/>
          </a:solidFill>
        </a:ln>
      </dgm:spPr>
    </dgm:pt>
    <dgm:pt modelId="{FD1D25BF-2F31-4B02-AC4C-C662A4BB1994}" type="pres">
      <dgm:prSet presAssocID="{615D1583-F6CE-4BEE-A876-65FFE73F0913}" presName="parTx" presStyleLbl="revTx" presStyleIdx="8" presStyleCnt="9" custAng="3900000" custScaleX="90619" custLinFactNeighborX="27906" custLinFactNeighborY="77854"/>
      <dgm:spPr/>
    </dgm:pt>
    <dgm:pt modelId="{5D491F70-0566-4D56-8F23-CE08FCE29234}" type="pres">
      <dgm:prSet presAssocID="{615D1583-F6CE-4BEE-A876-65FFE73F0913}" presName="bSpace" presStyleCnt="0"/>
      <dgm:spPr/>
    </dgm:pt>
    <dgm:pt modelId="{3D04A67C-64BB-4053-BD57-2F8200104452}" type="pres">
      <dgm:prSet presAssocID="{615D1583-F6CE-4BEE-A876-65FFE73F0913}" presName="parBackupNorm" presStyleCnt="0"/>
      <dgm:spPr/>
    </dgm:pt>
    <dgm:pt modelId="{8CC087D8-9ECA-4645-8BBC-F68D8CEF5EDB}" type="pres">
      <dgm:prSet presAssocID="{D8B09496-A3C0-4271-82B5-0FBEE25D3834}" presName="parSpace" presStyleCnt="0"/>
      <dgm:spPr/>
    </dgm:pt>
  </dgm:ptLst>
  <dgm:cxnLst>
    <dgm:cxn modelId="{8FC26E01-8D87-48DF-8927-D009A5A52667}" type="presOf" srcId="{93530E77-5B3B-4A40-A70B-21DE300313B9}" destId="{299B00B1-912C-433F-A1C6-242677B07D05}" srcOrd="0" destOrd="0" presId="urn:microsoft.com/office/officeart/2008/layout/CircleAccentTimeline"/>
    <dgm:cxn modelId="{3B528402-F028-4CAF-A884-BF8205EBD2F9}" type="presOf" srcId="{4B12A0A5-DBAF-497C-B5C1-AA97EABA4952}" destId="{C431C992-28D1-41BC-ADAD-6B0344456E83}" srcOrd="0" destOrd="0" presId="urn:microsoft.com/office/officeart/2008/layout/CircleAccentTimeline"/>
    <dgm:cxn modelId="{F0E12317-5DFF-4636-83C8-86E43EBF620D}" srcId="{7476AB1B-ADEB-4D04-A1ED-AED3F9C74940}" destId="{9678EAA2-636E-42FC-9E58-17F6F7193F57}" srcOrd="0" destOrd="0" parTransId="{9FA13F4A-3A69-4C3A-9381-D99161708BC2}" sibTransId="{6A6D122C-8DD8-4F4C-A122-003380183143}"/>
    <dgm:cxn modelId="{E5D4B01B-E6D8-40CB-A5D4-F47F226FAD9F}" type="presOf" srcId="{615D1583-F6CE-4BEE-A876-65FFE73F0913}" destId="{FD1D25BF-2F31-4B02-AC4C-C662A4BB1994}" srcOrd="0" destOrd="0" presId="urn:microsoft.com/office/officeart/2008/layout/CircleAccentTimeline"/>
    <dgm:cxn modelId="{85EDF51F-94AF-45D2-BEBE-D3BCCA1F0D4D}" srcId="{7476AB1B-ADEB-4D04-A1ED-AED3F9C74940}" destId="{C7217095-1397-49C6-83D3-659942F9E638}" srcOrd="7" destOrd="0" parTransId="{6A69589B-6355-428E-9CCB-7052297FD5B1}" sibTransId="{160D6B5B-ADC8-43B6-AB4A-E4299734C6C0}"/>
    <dgm:cxn modelId="{EAD01841-324D-49D6-8AF1-F85C9FBB00EB}" type="presOf" srcId="{42304B76-EA17-445E-A05C-DDBC5403B7B0}" destId="{DE0F31EE-9D4B-4DF2-95E7-7A6C60C7E3B0}" srcOrd="0" destOrd="0" presId="urn:microsoft.com/office/officeart/2008/layout/CircleAccentTimeline"/>
    <dgm:cxn modelId="{9A6E0B6C-BC68-4166-A19B-410153D3C6BC}" type="presOf" srcId="{7B2204B8-1612-4F5B-BBBD-3EECB4F58041}" destId="{3EFA2F2E-551A-478F-9269-C2B87F11EC0C}" srcOrd="0" destOrd="0" presId="urn:microsoft.com/office/officeart/2008/layout/CircleAccentTimeline"/>
    <dgm:cxn modelId="{EB8B5F57-A38D-43F1-8B6C-F81FD447B1F1}" type="presOf" srcId="{C7217095-1397-49C6-83D3-659942F9E638}" destId="{ABE4870C-1C83-400A-A98B-0010FD8DC69E}" srcOrd="0" destOrd="0" presId="urn:microsoft.com/office/officeart/2008/layout/CircleAccentTimeline"/>
    <dgm:cxn modelId="{25D4007A-E231-4F85-8D3D-663919BAAD7B}" type="presOf" srcId="{9678EAA2-636E-42FC-9E58-17F6F7193F57}" destId="{085A1750-E0FC-4F4C-A6C5-B35CE71278CE}" srcOrd="0" destOrd="0" presId="urn:microsoft.com/office/officeart/2008/layout/CircleAccentTimeline"/>
    <dgm:cxn modelId="{D5CAA17E-FBBD-4E41-87E2-38380D6B6BF5}" type="presOf" srcId="{7476AB1B-ADEB-4D04-A1ED-AED3F9C74940}" destId="{ECBD13A6-E2F3-4C36-820E-6EC92A61F64D}" srcOrd="0" destOrd="0" presId="urn:microsoft.com/office/officeart/2008/layout/CircleAccentTimeline"/>
    <dgm:cxn modelId="{4AF13291-5A6E-4451-9EF0-E6E40F840F5A}" srcId="{7476AB1B-ADEB-4D04-A1ED-AED3F9C74940}" destId="{615D1583-F6CE-4BEE-A876-65FFE73F0913}" srcOrd="8" destOrd="0" parTransId="{B0599FEA-BD51-46CF-9FCD-D8CF7CE10DFE}" sibTransId="{D8B09496-A3C0-4271-82B5-0FBEE25D3834}"/>
    <dgm:cxn modelId="{C92C8A9E-6C08-4DA8-B3A2-8F68ABB035A1}" srcId="{7476AB1B-ADEB-4D04-A1ED-AED3F9C74940}" destId="{42304B76-EA17-445E-A05C-DDBC5403B7B0}" srcOrd="6" destOrd="0" parTransId="{A8EDCE89-4742-40AA-86C2-A32061B41F15}" sibTransId="{91DACC3F-CFFE-435D-A7F8-2AE4EB19C139}"/>
    <dgm:cxn modelId="{D8AA68A4-EA47-43E2-A53B-974FCCF711C2}" type="presOf" srcId="{B87BF3B8-456E-4348-9F90-94829E88570C}" destId="{E3477EF4-6065-417D-BB14-09808D03E605}" srcOrd="0" destOrd="0" presId="urn:microsoft.com/office/officeart/2008/layout/CircleAccentTimeline"/>
    <dgm:cxn modelId="{C4DD89CB-76E9-48EE-A540-86503117AB0D}" type="presOf" srcId="{84CDE3CD-DB61-4032-ABFF-3BBC06E9BD78}" destId="{CB851405-14AF-45B9-9F9A-8C17A31B351B}" srcOrd="0" destOrd="0" presId="urn:microsoft.com/office/officeart/2008/layout/CircleAccentTimeline"/>
    <dgm:cxn modelId="{1ECA9FCD-6275-4959-B7BF-7C643F1F6FDC}" srcId="{7476AB1B-ADEB-4D04-A1ED-AED3F9C74940}" destId="{93530E77-5B3B-4A40-A70B-21DE300313B9}" srcOrd="3" destOrd="0" parTransId="{D322BA40-84B1-4AEC-A117-3BDCB251C7FA}" sibTransId="{884081D6-D546-4929-98C0-FEDDBE3FD189}"/>
    <dgm:cxn modelId="{DE546ED5-DD78-4FA7-9A60-37BFB95FC239}" srcId="{7476AB1B-ADEB-4D04-A1ED-AED3F9C74940}" destId="{7B2204B8-1612-4F5B-BBBD-3EECB4F58041}" srcOrd="4" destOrd="0" parTransId="{BEC4C20B-CA23-454B-814E-DE31B05646EC}" sibTransId="{A1FFE6FA-04C4-4D95-8843-44D37B936F2D}"/>
    <dgm:cxn modelId="{6D25E1E5-EB10-4B25-9B27-8219C55040B4}" srcId="{7476AB1B-ADEB-4D04-A1ED-AED3F9C74940}" destId="{4B12A0A5-DBAF-497C-B5C1-AA97EABA4952}" srcOrd="5" destOrd="0" parTransId="{0807F71E-6EAC-47F9-9E92-0200F4DF248C}" sibTransId="{1CF1BEDA-A8B5-43C1-A61A-07F840BF2BA6}"/>
    <dgm:cxn modelId="{80344CFA-E8DE-4033-8C2D-CA2A247D0E2B}" srcId="{7476AB1B-ADEB-4D04-A1ED-AED3F9C74940}" destId="{B87BF3B8-456E-4348-9F90-94829E88570C}" srcOrd="2" destOrd="0" parTransId="{1E7D5F20-D3A2-4436-8073-1F859C2A8F9E}" sibTransId="{07E3F193-0E0F-44DB-A507-A04165554AEB}"/>
    <dgm:cxn modelId="{E57598FB-979B-4E29-AE87-2A4888B544B8}" srcId="{7476AB1B-ADEB-4D04-A1ED-AED3F9C74940}" destId="{84CDE3CD-DB61-4032-ABFF-3BBC06E9BD78}" srcOrd="1" destOrd="0" parTransId="{FC9E0E15-8A7F-4BAF-8878-968D2CD198F5}" sibTransId="{A3F10A18-E00D-49E4-8ACD-84F38EBF8E0B}"/>
    <dgm:cxn modelId="{08F160BF-F969-4DF2-AEE9-7600225CD8BC}" type="presParOf" srcId="{ECBD13A6-E2F3-4C36-820E-6EC92A61F64D}" destId="{8C96ACBA-9020-445C-9979-61D65947B597}" srcOrd="0" destOrd="0" presId="urn:microsoft.com/office/officeart/2008/layout/CircleAccentTimeline"/>
    <dgm:cxn modelId="{C3EB1D2F-29C7-46AD-861E-95702765DA90}" type="presParOf" srcId="{8C96ACBA-9020-445C-9979-61D65947B597}" destId="{1398AB53-2D2C-463D-96C7-35F3563294DC}" srcOrd="0" destOrd="0" presId="urn:microsoft.com/office/officeart/2008/layout/CircleAccentTimeline"/>
    <dgm:cxn modelId="{A40FFC30-941A-4A77-A9C8-E7681A0B4660}" type="presParOf" srcId="{8C96ACBA-9020-445C-9979-61D65947B597}" destId="{085A1750-E0FC-4F4C-A6C5-B35CE71278CE}" srcOrd="1" destOrd="0" presId="urn:microsoft.com/office/officeart/2008/layout/CircleAccentTimeline"/>
    <dgm:cxn modelId="{8D706AE8-F3C8-4A8F-A6E5-AA7C7EE72581}" type="presParOf" srcId="{8C96ACBA-9020-445C-9979-61D65947B597}" destId="{3DD0F2B4-D1CA-4E99-AEE5-DEFB3FB999A2}" srcOrd="2" destOrd="0" presId="urn:microsoft.com/office/officeart/2008/layout/CircleAccentTimeline"/>
    <dgm:cxn modelId="{F0B55405-1A4D-4FE7-9C26-3BEEFA4D1278}" type="presParOf" srcId="{ECBD13A6-E2F3-4C36-820E-6EC92A61F64D}" destId="{848CC87A-654B-4915-AD46-5CCD59101E68}" srcOrd="1" destOrd="0" presId="urn:microsoft.com/office/officeart/2008/layout/CircleAccentTimeline"/>
    <dgm:cxn modelId="{D454A5FE-9115-4DE2-9E77-9F413D794A53}" type="presParOf" srcId="{ECBD13A6-E2F3-4C36-820E-6EC92A61F64D}" destId="{98BD64FD-B91B-4521-8C1E-FAA468F94A18}" srcOrd="2" destOrd="0" presId="urn:microsoft.com/office/officeart/2008/layout/CircleAccentTimeline"/>
    <dgm:cxn modelId="{DE2A9524-2820-479E-9867-33751F03F27F}" type="presParOf" srcId="{ECBD13A6-E2F3-4C36-820E-6EC92A61F64D}" destId="{86A38514-EA3C-4285-817A-7689A22FA57D}" srcOrd="3" destOrd="0" presId="urn:microsoft.com/office/officeart/2008/layout/CircleAccentTimeline"/>
    <dgm:cxn modelId="{EC86A156-92D1-48DB-9F1F-8C0779AD3D5C}" type="presParOf" srcId="{86A38514-EA3C-4285-817A-7689A22FA57D}" destId="{A94C937B-A5C2-46E3-9479-F592FE711BAC}" srcOrd="0" destOrd="0" presId="urn:microsoft.com/office/officeart/2008/layout/CircleAccentTimeline"/>
    <dgm:cxn modelId="{C8E7CF84-5788-4A4B-8715-4F0A60C9F8B3}" type="presParOf" srcId="{86A38514-EA3C-4285-817A-7689A22FA57D}" destId="{CB851405-14AF-45B9-9F9A-8C17A31B351B}" srcOrd="1" destOrd="0" presId="urn:microsoft.com/office/officeart/2008/layout/CircleAccentTimeline"/>
    <dgm:cxn modelId="{EE68B59B-B81A-4589-96FB-44C35D9A678E}" type="presParOf" srcId="{86A38514-EA3C-4285-817A-7689A22FA57D}" destId="{E1902DAC-9794-41B5-9284-E842BB97C645}" srcOrd="2" destOrd="0" presId="urn:microsoft.com/office/officeart/2008/layout/CircleAccentTimeline"/>
    <dgm:cxn modelId="{A4888190-090C-43F6-8E1B-E825899E7DCC}" type="presParOf" srcId="{ECBD13A6-E2F3-4C36-820E-6EC92A61F64D}" destId="{4A06F3F0-B4DD-44EE-9FDB-C5BD062E3582}" srcOrd="4" destOrd="0" presId="urn:microsoft.com/office/officeart/2008/layout/CircleAccentTimeline"/>
    <dgm:cxn modelId="{CBB8E4CD-D6CC-4ABA-B096-EB353F50A590}" type="presParOf" srcId="{ECBD13A6-E2F3-4C36-820E-6EC92A61F64D}" destId="{136EBD67-C4A0-4777-9460-A7EFFDDA40B9}" srcOrd="5" destOrd="0" presId="urn:microsoft.com/office/officeart/2008/layout/CircleAccentTimeline"/>
    <dgm:cxn modelId="{799A51C9-91A1-4384-AE02-95E2D97A1A8E}" type="presParOf" srcId="{ECBD13A6-E2F3-4C36-820E-6EC92A61F64D}" destId="{59CAA0C9-7640-41C4-8909-05C072A0FEF3}" srcOrd="6" destOrd="0" presId="urn:microsoft.com/office/officeart/2008/layout/CircleAccentTimeline"/>
    <dgm:cxn modelId="{55C805D0-B2A0-4D6F-9D8B-659909B5D75B}" type="presParOf" srcId="{59CAA0C9-7640-41C4-8909-05C072A0FEF3}" destId="{CD767681-294D-4E8D-BB50-7BAD4523B3FE}" srcOrd="0" destOrd="0" presId="urn:microsoft.com/office/officeart/2008/layout/CircleAccentTimeline"/>
    <dgm:cxn modelId="{FD9E55DF-7E80-4490-888B-8452C32E8141}" type="presParOf" srcId="{59CAA0C9-7640-41C4-8909-05C072A0FEF3}" destId="{E3477EF4-6065-417D-BB14-09808D03E605}" srcOrd="1" destOrd="0" presId="urn:microsoft.com/office/officeart/2008/layout/CircleAccentTimeline"/>
    <dgm:cxn modelId="{5FAFF70E-FD80-4429-905B-4964F08DD43F}" type="presParOf" srcId="{59CAA0C9-7640-41C4-8909-05C072A0FEF3}" destId="{001B4183-1486-4436-9558-D3E7A7F19770}" srcOrd="2" destOrd="0" presId="urn:microsoft.com/office/officeart/2008/layout/CircleAccentTimeline"/>
    <dgm:cxn modelId="{9F6043DE-7144-4227-8289-B773DE0C9DF0}" type="presParOf" srcId="{ECBD13A6-E2F3-4C36-820E-6EC92A61F64D}" destId="{37B5CBBC-9068-44E1-98B5-47B4AFEA2E65}" srcOrd="7" destOrd="0" presId="urn:microsoft.com/office/officeart/2008/layout/CircleAccentTimeline"/>
    <dgm:cxn modelId="{EE46EEF3-3686-4F81-BE1E-D74C6D06ADD0}" type="presParOf" srcId="{ECBD13A6-E2F3-4C36-820E-6EC92A61F64D}" destId="{6B8D34D5-10D4-4857-938F-E62C8409E1F5}" srcOrd="8" destOrd="0" presId="urn:microsoft.com/office/officeart/2008/layout/CircleAccentTimeline"/>
    <dgm:cxn modelId="{FD1C1402-0C31-4BDE-B5DE-699F23497E8E}" type="presParOf" srcId="{ECBD13A6-E2F3-4C36-820E-6EC92A61F64D}" destId="{D81B92D5-13F8-4B62-8E4E-B617DE172759}" srcOrd="9" destOrd="0" presId="urn:microsoft.com/office/officeart/2008/layout/CircleAccentTimeline"/>
    <dgm:cxn modelId="{37F555EA-7433-4E94-87CC-7EFABFC3465E}" type="presParOf" srcId="{D81B92D5-13F8-4B62-8E4E-B617DE172759}" destId="{D50DA0FA-CEE7-43CE-A33B-E4B2FD9BBBB7}" srcOrd="0" destOrd="0" presId="urn:microsoft.com/office/officeart/2008/layout/CircleAccentTimeline"/>
    <dgm:cxn modelId="{34216FF0-FFBB-41E3-8367-0A95F776E58C}" type="presParOf" srcId="{D81B92D5-13F8-4B62-8E4E-B617DE172759}" destId="{299B00B1-912C-433F-A1C6-242677B07D05}" srcOrd="1" destOrd="0" presId="urn:microsoft.com/office/officeart/2008/layout/CircleAccentTimeline"/>
    <dgm:cxn modelId="{D5BDE094-720F-4326-ACB2-8364836EB79C}" type="presParOf" srcId="{D81B92D5-13F8-4B62-8E4E-B617DE172759}" destId="{76258331-2136-4AF8-8D2C-447FF2A48C5A}" srcOrd="2" destOrd="0" presId="urn:microsoft.com/office/officeart/2008/layout/CircleAccentTimeline"/>
    <dgm:cxn modelId="{32DA192B-BF69-4392-9ED3-A532EF3820DB}" type="presParOf" srcId="{ECBD13A6-E2F3-4C36-820E-6EC92A61F64D}" destId="{4254A62F-71B3-46B0-B697-3B14FAFFDE62}" srcOrd="10" destOrd="0" presId="urn:microsoft.com/office/officeart/2008/layout/CircleAccentTimeline"/>
    <dgm:cxn modelId="{C73DAA05-BB35-40A6-9839-EDB1E09E99B0}" type="presParOf" srcId="{ECBD13A6-E2F3-4C36-820E-6EC92A61F64D}" destId="{93D93B90-BB69-42B9-ADD7-4C84590F13F9}" srcOrd="11" destOrd="0" presId="urn:microsoft.com/office/officeart/2008/layout/CircleAccentTimeline"/>
    <dgm:cxn modelId="{C0280C1A-EBCB-4968-A752-B3241F293A82}" type="presParOf" srcId="{ECBD13A6-E2F3-4C36-820E-6EC92A61F64D}" destId="{697D66DB-681F-475B-890D-415665AC2105}" srcOrd="12" destOrd="0" presId="urn:microsoft.com/office/officeart/2008/layout/CircleAccentTimeline"/>
    <dgm:cxn modelId="{7E30020D-B421-4265-AA37-0FD309D571F0}" type="presParOf" srcId="{697D66DB-681F-475B-890D-415665AC2105}" destId="{8C09EBE1-4796-4641-B3BE-D9CE5E846871}" srcOrd="0" destOrd="0" presId="urn:microsoft.com/office/officeart/2008/layout/CircleAccentTimeline"/>
    <dgm:cxn modelId="{5C7B57DB-A690-4093-9036-92EA237F6187}" type="presParOf" srcId="{697D66DB-681F-475B-890D-415665AC2105}" destId="{3EFA2F2E-551A-478F-9269-C2B87F11EC0C}" srcOrd="1" destOrd="0" presId="urn:microsoft.com/office/officeart/2008/layout/CircleAccentTimeline"/>
    <dgm:cxn modelId="{F16F8E40-6FEF-4330-A604-838BBF96ACBC}" type="presParOf" srcId="{697D66DB-681F-475B-890D-415665AC2105}" destId="{DF6E8FC2-4B34-495E-9AE4-280DF469D00F}" srcOrd="2" destOrd="0" presId="urn:microsoft.com/office/officeart/2008/layout/CircleAccentTimeline"/>
    <dgm:cxn modelId="{BA89D4EE-50CE-4C53-ACB8-FF3375B1E1C2}" type="presParOf" srcId="{ECBD13A6-E2F3-4C36-820E-6EC92A61F64D}" destId="{025EE52B-7ADB-414C-A2DB-E8D9E334546B}" srcOrd="13" destOrd="0" presId="urn:microsoft.com/office/officeart/2008/layout/CircleAccentTimeline"/>
    <dgm:cxn modelId="{C8AB9C3D-1DE6-4553-BDE2-1242DB4D43F4}" type="presParOf" srcId="{ECBD13A6-E2F3-4C36-820E-6EC92A61F64D}" destId="{1697C1E4-2B5D-4AE3-A474-46E2054EAC54}" srcOrd="14" destOrd="0" presId="urn:microsoft.com/office/officeart/2008/layout/CircleAccentTimeline"/>
    <dgm:cxn modelId="{FB07DB54-24CF-4CC6-BDE6-2F36134F3F2B}" type="presParOf" srcId="{ECBD13A6-E2F3-4C36-820E-6EC92A61F64D}" destId="{2BCF1CBA-45F2-477C-862D-B22949CA0818}" srcOrd="15" destOrd="0" presId="urn:microsoft.com/office/officeart/2008/layout/CircleAccentTimeline"/>
    <dgm:cxn modelId="{C1935C62-D35C-47A8-A878-DFFB0CB7B048}" type="presParOf" srcId="{2BCF1CBA-45F2-477C-862D-B22949CA0818}" destId="{2B1DCF1F-F7DD-4074-A090-3E9710692C99}" srcOrd="0" destOrd="0" presId="urn:microsoft.com/office/officeart/2008/layout/CircleAccentTimeline"/>
    <dgm:cxn modelId="{0126AA17-B0AC-4C34-8938-30089F486849}" type="presParOf" srcId="{2BCF1CBA-45F2-477C-862D-B22949CA0818}" destId="{C431C992-28D1-41BC-ADAD-6B0344456E83}" srcOrd="1" destOrd="0" presId="urn:microsoft.com/office/officeart/2008/layout/CircleAccentTimeline"/>
    <dgm:cxn modelId="{AF323A3E-0F98-4D0E-BCB9-241CA4EDB422}" type="presParOf" srcId="{2BCF1CBA-45F2-477C-862D-B22949CA0818}" destId="{E4DB70CB-C082-432E-BFAA-F4FBAE9717B1}" srcOrd="2" destOrd="0" presId="urn:microsoft.com/office/officeart/2008/layout/CircleAccentTimeline"/>
    <dgm:cxn modelId="{4CB7DCC8-F46F-4145-AF65-5658F209CE84}" type="presParOf" srcId="{ECBD13A6-E2F3-4C36-820E-6EC92A61F64D}" destId="{CAB1DD3F-89A9-4591-97AE-53E8CE001452}" srcOrd="16" destOrd="0" presId="urn:microsoft.com/office/officeart/2008/layout/CircleAccentTimeline"/>
    <dgm:cxn modelId="{6DE4E83C-ED2C-487E-8AB7-F637F4120883}" type="presParOf" srcId="{ECBD13A6-E2F3-4C36-820E-6EC92A61F64D}" destId="{2E547374-728C-41F3-AAFB-6A7E6BC89677}" srcOrd="17" destOrd="0" presId="urn:microsoft.com/office/officeart/2008/layout/CircleAccentTimeline"/>
    <dgm:cxn modelId="{1B697A4A-C888-4830-B094-54613800DCCB}" type="presParOf" srcId="{ECBD13A6-E2F3-4C36-820E-6EC92A61F64D}" destId="{96CD16EC-D99B-47FC-906E-97334F90A715}" srcOrd="18" destOrd="0" presId="urn:microsoft.com/office/officeart/2008/layout/CircleAccentTimeline"/>
    <dgm:cxn modelId="{28096831-0B1B-47F2-B370-F4E64F96D953}" type="presParOf" srcId="{96CD16EC-D99B-47FC-906E-97334F90A715}" destId="{63149E2F-E950-4674-B246-DECCF26DD7F5}" srcOrd="0" destOrd="0" presId="urn:microsoft.com/office/officeart/2008/layout/CircleAccentTimeline"/>
    <dgm:cxn modelId="{B3EDCA8E-DA36-432B-8EFA-7639717E6D55}" type="presParOf" srcId="{96CD16EC-D99B-47FC-906E-97334F90A715}" destId="{DE0F31EE-9D4B-4DF2-95E7-7A6C60C7E3B0}" srcOrd="1" destOrd="0" presId="urn:microsoft.com/office/officeart/2008/layout/CircleAccentTimeline"/>
    <dgm:cxn modelId="{FA9189E6-21D6-422F-A485-4614F4227300}" type="presParOf" srcId="{96CD16EC-D99B-47FC-906E-97334F90A715}" destId="{57AD04F0-58C2-4787-BC9C-3874D569C89E}" srcOrd="2" destOrd="0" presId="urn:microsoft.com/office/officeart/2008/layout/CircleAccentTimeline"/>
    <dgm:cxn modelId="{3B4430D3-DCB5-4740-95D1-C6FC375D651B}" type="presParOf" srcId="{ECBD13A6-E2F3-4C36-820E-6EC92A61F64D}" destId="{C7786E22-6542-4514-BC11-75D35F6DCC74}" srcOrd="19" destOrd="0" presId="urn:microsoft.com/office/officeart/2008/layout/CircleAccentTimeline"/>
    <dgm:cxn modelId="{38478B1B-172D-4AB5-902A-D18602352994}" type="presParOf" srcId="{ECBD13A6-E2F3-4C36-820E-6EC92A61F64D}" destId="{E16CA753-88EF-4D31-94AF-7F0DB77143C7}" srcOrd="20" destOrd="0" presId="urn:microsoft.com/office/officeart/2008/layout/CircleAccentTimeline"/>
    <dgm:cxn modelId="{2E7DF2DD-05CE-454F-AB60-E1C404A7974C}" type="presParOf" srcId="{ECBD13A6-E2F3-4C36-820E-6EC92A61F64D}" destId="{34504528-9CDA-493F-BA48-319CB228357D}" srcOrd="21" destOrd="0" presId="urn:microsoft.com/office/officeart/2008/layout/CircleAccentTimeline"/>
    <dgm:cxn modelId="{B6E912E6-C3AF-426A-8288-A31B6A5A27B3}" type="presParOf" srcId="{34504528-9CDA-493F-BA48-319CB228357D}" destId="{51760D33-6E02-4B95-A314-A168B106BA24}" srcOrd="0" destOrd="0" presId="urn:microsoft.com/office/officeart/2008/layout/CircleAccentTimeline"/>
    <dgm:cxn modelId="{3E551660-0C36-4445-B74D-071BB361906B}" type="presParOf" srcId="{34504528-9CDA-493F-BA48-319CB228357D}" destId="{ABE4870C-1C83-400A-A98B-0010FD8DC69E}" srcOrd="1" destOrd="0" presId="urn:microsoft.com/office/officeart/2008/layout/CircleAccentTimeline"/>
    <dgm:cxn modelId="{D0B79E14-5633-40AD-8046-94356FC82830}" type="presParOf" srcId="{34504528-9CDA-493F-BA48-319CB228357D}" destId="{21F23A1D-9DF6-4AE4-92B0-2B98CCED7F6A}" srcOrd="2" destOrd="0" presId="urn:microsoft.com/office/officeart/2008/layout/CircleAccentTimeline"/>
    <dgm:cxn modelId="{F208DEE7-6AE0-4037-A6EE-A09E50EAFB86}" type="presParOf" srcId="{ECBD13A6-E2F3-4C36-820E-6EC92A61F64D}" destId="{11C6BEBC-1CE7-4657-BE12-67F8D7063370}" srcOrd="22" destOrd="0" presId="urn:microsoft.com/office/officeart/2008/layout/CircleAccentTimeline"/>
    <dgm:cxn modelId="{3B18ECC3-D84B-4957-98C4-2EBBCEFDDD52}" type="presParOf" srcId="{ECBD13A6-E2F3-4C36-820E-6EC92A61F64D}" destId="{2785CA03-4413-4D04-9FA5-6809F5F17034}" srcOrd="23" destOrd="0" presId="urn:microsoft.com/office/officeart/2008/layout/CircleAccentTimeline"/>
    <dgm:cxn modelId="{B1AAD408-8ED9-4984-84F1-0C9AA33E75D5}" type="presParOf" srcId="{ECBD13A6-E2F3-4C36-820E-6EC92A61F64D}" destId="{39359454-A102-4C2B-B002-D900379D2C80}" srcOrd="24" destOrd="0" presId="urn:microsoft.com/office/officeart/2008/layout/CircleAccentTimeline"/>
    <dgm:cxn modelId="{90236159-EEB6-4A92-9B13-429C5012370B}" type="presParOf" srcId="{39359454-A102-4C2B-B002-D900379D2C80}" destId="{E1782A1B-A0C1-4FE8-9E74-FC0AD5B50C30}" srcOrd="0" destOrd="0" presId="urn:microsoft.com/office/officeart/2008/layout/CircleAccentTimeline"/>
    <dgm:cxn modelId="{BE002F32-2341-49E8-AFE8-3EABD1AC35F2}" type="presParOf" srcId="{39359454-A102-4C2B-B002-D900379D2C80}" destId="{FD1D25BF-2F31-4B02-AC4C-C662A4BB1994}" srcOrd="1" destOrd="0" presId="urn:microsoft.com/office/officeart/2008/layout/CircleAccentTimeline"/>
    <dgm:cxn modelId="{B80FB9AE-4863-43FC-952F-E179C05640BB}" type="presParOf" srcId="{39359454-A102-4C2B-B002-D900379D2C80}" destId="{5D491F70-0566-4D56-8F23-CE08FCE29234}" srcOrd="2" destOrd="0" presId="urn:microsoft.com/office/officeart/2008/layout/CircleAccentTimeline"/>
    <dgm:cxn modelId="{DF72A7B4-21A9-439A-88E8-138171182E76}" type="presParOf" srcId="{ECBD13A6-E2F3-4C36-820E-6EC92A61F64D}" destId="{3D04A67C-64BB-4053-BD57-2F8200104452}" srcOrd="25" destOrd="0" presId="urn:microsoft.com/office/officeart/2008/layout/CircleAccentTimeline"/>
    <dgm:cxn modelId="{713035B1-3480-47D4-85F9-B83F7B6C38C4}" type="presParOf" srcId="{ECBD13A6-E2F3-4C36-820E-6EC92A61F64D}" destId="{8CC087D8-9ECA-4645-8BBC-F68D8CEF5EDB}" srcOrd="26" destOrd="0" presId="urn:microsoft.com/office/officeart/2008/layout/CircleAccentTimeline"/>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16886D-2358-42BD-8234-9A7AA4794FD7}">
      <dsp:nvSpPr>
        <dsp:cNvPr id="0" name=""/>
        <dsp:cNvSpPr/>
      </dsp:nvSpPr>
      <dsp:spPr>
        <a:xfrm rot="5400000">
          <a:off x="236057" y="340267"/>
          <a:ext cx="664325" cy="1105422"/>
        </a:xfrm>
        <a:prstGeom prst="corner">
          <a:avLst>
            <a:gd name="adj1" fmla="val 16120"/>
            <a:gd name="adj2" fmla="val 16110"/>
          </a:avLst>
        </a:prstGeom>
        <a:gradFill rotWithShape="1">
          <a:gsLst>
            <a:gs pos="0">
              <a:schemeClr val="accent5">
                <a:tint val="64000"/>
                <a:lumMod val="118000"/>
              </a:schemeClr>
            </a:gs>
            <a:gs pos="100000">
              <a:schemeClr val="accent5">
                <a:tint val="92000"/>
                <a:alpha val="100000"/>
                <a:lumMod val="110000"/>
              </a:schemeClr>
            </a:gs>
          </a:gsLst>
          <a:lin ang="5400000" scaled="0"/>
        </a:gradFill>
        <a:ln w="9525" cap="rnd" cmpd="sng" algn="ctr">
          <a:solidFill>
            <a:schemeClr val="accent5"/>
          </a:solidFill>
          <a:prstDash val="solid"/>
        </a:ln>
        <a:effectLst/>
      </dsp:spPr>
      <dsp:style>
        <a:lnRef idx="1">
          <a:schemeClr val="accent5"/>
        </a:lnRef>
        <a:fillRef idx="2">
          <a:schemeClr val="accent5"/>
        </a:fillRef>
        <a:effectRef idx="1">
          <a:schemeClr val="accent5"/>
        </a:effectRef>
        <a:fontRef idx="minor">
          <a:schemeClr val="dk1"/>
        </a:fontRef>
      </dsp:style>
    </dsp:sp>
    <dsp:sp modelId="{EE5101D9-4771-48C5-846E-544D14E8ED15}">
      <dsp:nvSpPr>
        <dsp:cNvPr id="0" name=""/>
        <dsp:cNvSpPr/>
      </dsp:nvSpPr>
      <dsp:spPr>
        <a:xfrm>
          <a:off x="109777" y="723039"/>
          <a:ext cx="997981" cy="8747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ctr" defTabSz="533400" rtl="0">
            <a:lnSpc>
              <a:spcPct val="90000"/>
            </a:lnSpc>
            <a:spcBef>
              <a:spcPct val="0"/>
            </a:spcBef>
            <a:spcAft>
              <a:spcPct val="35000"/>
            </a:spcAft>
            <a:buNone/>
          </a:pPr>
          <a:r>
            <a:rPr lang="en-US" sz="1200" b="1" kern="1200" dirty="0">
              <a:solidFill>
                <a:schemeClr val="tx1"/>
              </a:solidFill>
            </a:rPr>
            <a:t>“Tackling Challenges</a:t>
          </a:r>
        </a:p>
      </dsp:txBody>
      <dsp:txXfrm>
        <a:off x="109777" y="723039"/>
        <a:ext cx="997981" cy="874789"/>
      </dsp:txXfrm>
    </dsp:sp>
    <dsp:sp modelId="{2679B3C3-1546-4DD4-9C0C-8DE265BD85D2}">
      <dsp:nvSpPr>
        <dsp:cNvPr id="0" name=""/>
        <dsp:cNvSpPr/>
      </dsp:nvSpPr>
      <dsp:spPr>
        <a:xfrm>
          <a:off x="919460" y="311373"/>
          <a:ext cx="188298" cy="188298"/>
        </a:xfrm>
        <a:prstGeom prst="triangle">
          <a:avLst>
            <a:gd name="adj" fmla="val 100000"/>
          </a:avLst>
        </a:prstGeom>
        <a:gradFill rotWithShape="1">
          <a:gsLst>
            <a:gs pos="0">
              <a:schemeClr val="accent5">
                <a:tint val="64000"/>
                <a:lumMod val="118000"/>
              </a:schemeClr>
            </a:gs>
            <a:gs pos="100000">
              <a:schemeClr val="accent5">
                <a:tint val="92000"/>
                <a:alpha val="100000"/>
                <a:lumMod val="110000"/>
              </a:schemeClr>
            </a:gs>
          </a:gsLst>
          <a:lin ang="5400000" scaled="0"/>
        </a:gradFill>
        <a:ln w="9525" cap="rnd" cmpd="sng" algn="ctr">
          <a:solidFill>
            <a:schemeClr val="accent5"/>
          </a:solidFill>
          <a:prstDash val="solid"/>
        </a:ln>
        <a:effectLst/>
      </dsp:spPr>
      <dsp:style>
        <a:lnRef idx="1">
          <a:schemeClr val="accent5"/>
        </a:lnRef>
        <a:fillRef idx="2">
          <a:schemeClr val="accent5"/>
        </a:fillRef>
        <a:effectRef idx="1">
          <a:schemeClr val="accent5"/>
        </a:effectRef>
        <a:fontRef idx="minor">
          <a:schemeClr val="dk1"/>
        </a:fontRef>
      </dsp:style>
    </dsp:sp>
    <dsp:sp modelId="{54329AF4-53A1-48A9-AE2F-B1D2F3EB1B29}">
      <dsp:nvSpPr>
        <dsp:cNvPr id="0" name=""/>
        <dsp:cNvSpPr/>
      </dsp:nvSpPr>
      <dsp:spPr>
        <a:xfrm rot="5400000">
          <a:off x="1442394" y="90439"/>
          <a:ext cx="664325" cy="1105422"/>
        </a:xfrm>
        <a:prstGeom prst="corner">
          <a:avLst>
            <a:gd name="adj1" fmla="val 16120"/>
            <a:gd name="adj2" fmla="val 16110"/>
          </a:avLst>
        </a:prstGeom>
        <a:gradFill rotWithShape="1">
          <a:gsLst>
            <a:gs pos="0">
              <a:schemeClr val="accent5">
                <a:tint val="64000"/>
                <a:lumMod val="118000"/>
              </a:schemeClr>
            </a:gs>
            <a:gs pos="100000">
              <a:schemeClr val="accent5">
                <a:tint val="92000"/>
                <a:alpha val="100000"/>
                <a:lumMod val="110000"/>
              </a:schemeClr>
            </a:gs>
          </a:gsLst>
          <a:lin ang="5400000" scaled="0"/>
        </a:gradFill>
        <a:ln w="9525" cap="rnd" cmpd="sng" algn="ctr">
          <a:solidFill>
            <a:schemeClr val="accent5"/>
          </a:solidFill>
          <a:prstDash val="solid"/>
        </a:ln>
        <a:effectLst/>
      </dsp:spPr>
      <dsp:style>
        <a:lnRef idx="1">
          <a:schemeClr val="accent5"/>
        </a:lnRef>
        <a:fillRef idx="2">
          <a:schemeClr val="accent5"/>
        </a:fillRef>
        <a:effectRef idx="1">
          <a:schemeClr val="accent5"/>
        </a:effectRef>
        <a:fontRef idx="minor">
          <a:schemeClr val="dk1"/>
        </a:fontRef>
      </dsp:style>
    </dsp:sp>
    <dsp:sp modelId="{BD514154-D70C-4470-BFED-5CFD32CF470F}">
      <dsp:nvSpPr>
        <dsp:cNvPr id="0" name=""/>
        <dsp:cNvSpPr/>
      </dsp:nvSpPr>
      <dsp:spPr>
        <a:xfrm>
          <a:off x="1331501" y="420722"/>
          <a:ext cx="997981" cy="8747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ctr" defTabSz="533400" rtl="0">
            <a:lnSpc>
              <a:spcPct val="90000"/>
            </a:lnSpc>
            <a:spcBef>
              <a:spcPct val="0"/>
            </a:spcBef>
            <a:spcAft>
              <a:spcPct val="35000"/>
            </a:spcAft>
            <a:buNone/>
          </a:pPr>
          <a:r>
            <a:rPr lang="en-US" sz="1200" b="1" kern="1200" dirty="0">
              <a:solidFill>
                <a:schemeClr val="tx1"/>
              </a:solidFill>
            </a:rPr>
            <a:t>AND </a:t>
          </a:r>
        </a:p>
      </dsp:txBody>
      <dsp:txXfrm>
        <a:off x="1331501" y="420722"/>
        <a:ext cx="997981" cy="874789"/>
      </dsp:txXfrm>
    </dsp:sp>
    <dsp:sp modelId="{2B7C35E7-1D6C-4627-BDAB-0E65B96DE2A8}">
      <dsp:nvSpPr>
        <dsp:cNvPr id="0" name=""/>
        <dsp:cNvSpPr/>
      </dsp:nvSpPr>
      <dsp:spPr>
        <a:xfrm>
          <a:off x="2141184" y="9056"/>
          <a:ext cx="188298" cy="188298"/>
        </a:xfrm>
        <a:prstGeom prst="triangle">
          <a:avLst>
            <a:gd name="adj" fmla="val 100000"/>
          </a:avLst>
        </a:prstGeom>
        <a:gradFill rotWithShape="1">
          <a:gsLst>
            <a:gs pos="0">
              <a:schemeClr val="accent5">
                <a:tint val="64000"/>
                <a:lumMod val="118000"/>
              </a:schemeClr>
            </a:gs>
            <a:gs pos="100000">
              <a:schemeClr val="accent5">
                <a:tint val="92000"/>
                <a:alpha val="100000"/>
                <a:lumMod val="110000"/>
              </a:schemeClr>
            </a:gs>
          </a:gsLst>
          <a:lin ang="5400000" scaled="0"/>
        </a:gradFill>
        <a:ln w="9525" cap="rnd" cmpd="sng" algn="ctr">
          <a:solidFill>
            <a:schemeClr val="accent5"/>
          </a:solidFill>
          <a:prstDash val="solid"/>
        </a:ln>
        <a:effectLst/>
      </dsp:spPr>
      <dsp:style>
        <a:lnRef idx="1">
          <a:schemeClr val="accent5"/>
        </a:lnRef>
        <a:fillRef idx="2">
          <a:schemeClr val="accent5"/>
        </a:fillRef>
        <a:effectRef idx="1">
          <a:schemeClr val="accent5"/>
        </a:effectRef>
        <a:fontRef idx="minor">
          <a:schemeClr val="dk1"/>
        </a:fontRef>
      </dsp:style>
    </dsp:sp>
    <dsp:sp modelId="{F2B3F655-44A4-40C1-BA05-135906F2D928}">
      <dsp:nvSpPr>
        <dsp:cNvPr id="0" name=""/>
        <dsp:cNvSpPr/>
      </dsp:nvSpPr>
      <dsp:spPr>
        <a:xfrm rot="5400000">
          <a:off x="2664118" y="-211877"/>
          <a:ext cx="664325" cy="1105422"/>
        </a:xfrm>
        <a:prstGeom prst="corner">
          <a:avLst>
            <a:gd name="adj1" fmla="val 16120"/>
            <a:gd name="adj2" fmla="val 16110"/>
          </a:avLst>
        </a:prstGeom>
        <a:gradFill rotWithShape="1">
          <a:gsLst>
            <a:gs pos="0">
              <a:schemeClr val="accent5">
                <a:tint val="64000"/>
                <a:lumMod val="118000"/>
              </a:schemeClr>
            </a:gs>
            <a:gs pos="100000">
              <a:schemeClr val="accent5">
                <a:tint val="92000"/>
                <a:alpha val="100000"/>
                <a:lumMod val="110000"/>
              </a:schemeClr>
            </a:gs>
          </a:gsLst>
          <a:lin ang="5400000" scaled="0"/>
        </a:gradFill>
        <a:ln w="9525" cap="rnd" cmpd="sng" algn="ctr">
          <a:solidFill>
            <a:schemeClr val="accent5"/>
          </a:solidFill>
          <a:prstDash val="solid"/>
        </a:ln>
        <a:effectLst/>
      </dsp:spPr>
      <dsp:style>
        <a:lnRef idx="1">
          <a:schemeClr val="accent5"/>
        </a:lnRef>
        <a:fillRef idx="2">
          <a:schemeClr val="accent5"/>
        </a:fillRef>
        <a:effectRef idx="1">
          <a:schemeClr val="accent5"/>
        </a:effectRef>
        <a:fontRef idx="minor">
          <a:schemeClr val="dk1"/>
        </a:fontRef>
      </dsp:style>
    </dsp:sp>
    <dsp:sp modelId="{F6BD5149-B2A8-47AF-9C47-EE2F4F4CDD6E}">
      <dsp:nvSpPr>
        <dsp:cNvPr id="0" name=""/>
        <dsp:cNvSpPr/>
      </dsp:nvSpPr>
      <dsp:spPr>
        <a:xfrm>
          <a:off x="2553226" y="118405"/>
          <a:ext cx="997981" cy="8747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ctr" defTabSz="533400" rtl="0">
            <a:lnSpc>
              <a:spcPct val="90000"/>
            </a:lnSpc>
            <a:spcBef>
              <a:spcPct val="0"/>
            </a:spcBef>
            <a:spcAft>
              <a:spcPct val="35000"/>
            </a:spcAft>
            <a:buNone/>
          </a:pPr>
          <a:r>
            <a:rPr lang="en-US" sz="1200" b="1" kern="1200" dirty="0">
              <a:solidFill>
                <a:schemeClr val="tx1"/>
              </a:solidFill>
            </a:rPr>
            <a:t>Leading The Way”</a:t>
          </a:r>
        </a:p>
      </dsp:txBody>
      <dsp:txXfrm>
        <a:off x="2553226" y="118405"/>
        <a:ext cx="997981" cy="87478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8AB53-2D2C-463D-96C7-35F3563294DC}">
      <dsp:nvSpPr>
        <dsp:cNvPr id="0" name=""/>
        <dsp:cNvSpPr/>
      </dsp:nvSpPr>
      <dsp:spPr>
        <a:xfrm>
          <a:off x="2" y="991949"/>
          <a:ext cx="822963"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085A1750-E0FC-4F4C-A6C5-B35CE71278CE}">
      <dsp:nvSpPr>
        <dsp:cNvPr id="0" name=""/>
        <dsp:cNvSpPr/>
      </dsp:nvSpPr>
      <dsp:spPr>
        <a:xfrm>
          <a:off x="-428" y="1066798"/>
          <a:ext cx="762433" cy="3555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About Us</a:t>
          </a:r>
        </a:p>
      </dsp:txBody>
      <dsp:txXfrm>
        <a:off x="-428" y="1066798"/>
        <a:ext cx="762433" cy="355528"/>
      </dsp:txXfrm>
    </dsp:sp>
    <dsp:sp modelId="{A94C937B-A5C2-46E3-9479-F592FE711BAC}">
      <dsp:nvSpPr>
        <dsp:cNvPr id="0" name=""/>
        <dsp:cNvSpPr/>
      </dsp:nvSpPr>
      <dsp:spPr>
        <a:xfrm>
          <a:off x="861819" y="990598"/>
          <a:ext cx="85039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CB851405-14AF-45B9-9F9A-8C17A31B351B}">
      <dsp:nvSpPr>
        <dsp:cNvPr id="0" name=""/>
        <dsp:cNvSpPr/>
      </dsp:nvSpPr>
      <dsp:spPr>
        <a:xfrm>
          <a:off x="838198" y="102682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Areas Covered</a:t>
          </a:r>
        </a:p>
      </dsp:txBody>
      <dsp:txXfrm>
        <a:off x="838198" y="1026822"/>
        <a:ext cx="879447" cy="423825"/>
      </dsp:txXfrm>
    </dsp:sp>
    <dsp:sp modelId="{CD767681-294D-4E8D-BB50-7BAD4523B3FE}">
      <dsp:nvSpPr>
        <dsp:cNvPr id="0" name=""/>
        <dsp:cNvSpPr/>
      </dsp:nvSpPr>
      <dsp:spPr>
        <a:xfrm>
          <a:off x="1752602" y="990598"/>
          <a:ext cx="853440"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E3477EF4-6065-417D-BB14-09808D03E605}">
      <dsp:nvSpPr>
        <dsp:cNvPr id="0" name=""/>
        <dsp:cNvSpPr/>
      </dsp:nvSpPr>
      <dsp:spPr>
        <a:xfrm>
          <a:off x="1676398" y="102682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 Dates</a:t>
          </a:r>
        </a:p>
      </dsp:txBody>
      <dsp:txXfrm>
        <a:off x="1676398" y="1026822"/>
        <a:ext cx="879447" cy="423825"/>
      </dsp:txXfrm>
    </dsp:sp>
    <dsp:sp modelId="{D50DA0FA-CEE7-43CE-A33B-E4B2FD9BBBB7}">
      <dsp:nvSpPr>
        <dsp:cNvPr id="0" name=""/>
        <dsp:cNvSpPr/>
      </dsp:nvSpPr>
      <dsp:spPr>
        <a:xfrm>
          <a:off x="2651757" y="990598"/>
          <a:ext cx="1005840"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299B00B1-912C-433F-A1C6-242677B07D05}">
      <dsp:nvSpPr>
        <dsp:cNvPr id="0" name=""/>
        <dsp:cNvSpPr/>
      </dsp:nvSpPr>
      <dsp:spPr>
        <a:xfrm>
          <a:off x="2701951"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Contact Us</a:t>
          </a:r>
        </a:p>
      </dsp:txBody>
      <dsp:txXfrm>
        <a:off x="2701951" y="1023972"/>
        <a:ext cx="879447" cy="423825"/>
      </dsp:txXfrm>
    </dsp:sp>
    <dsp:sp modelId="{8C09EBE1-4796-4641-B3BE-D9CE5E846871}">
      <dsp:nvSpPr>
        <dsp:cNvPr id="0" name=""/>
        <dsp:cNvSpPr/>
      </dsp:nvSpPr>
      <dsp:spPr>
        <a:xfrm>
          <a:off x="3718621" y="990598"/>
          <a:ext cx="1005776" cy="496478"/>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3EFA2F2E-551A-478F-9269-C2B87F11EC0C}">
      <dsp:nvSpPr>
        <dsp:cNvPr id="0" name=""/>
        <dsp:cNvSpPr/>
      </dsp:nvSpPr>
      <dsp:spPr>
        <a:xfrm>
          <a:off x="3768753"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Scientific Committee</a:t>
          </a:r>
        </a:p>
      </dsp:txBody>
      <dsp:txXfrm>
        <a:off x="3768753" y="1023972"/>
        <a:ext cx="879447" cy="423825"/>
      </dsp:txXfrm>
    </dsp:sp>
    <dsp:sp modelId="{2B1DCF1F-F7DD-4074-A090-3E9710692C99}">
      <dsp:nvSpPr>
        <dsp:cNvPr id="0" name=""/>
        <dsp:cNvSpPr/>
      </dsp:nvSpPr>
      <dsp:spPr>
        <a:xfrm>
          <a:off x="4785355" y="990598"/>
          <a:ext cx="1005840" cy="493776"/>
        </a:xfrm>
        <a:prstGeom prst="flowChartTerminator">
          <a:avLst/>
        </a:prstGeom>
        <a:solidFill>
          <a:srgbClr val="304E4E"/>
        </a:solidFill>
        <a:ln w="12700">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2"/>
        </a:lnRef>
        <a:fillRef idx="3">
          <a:schemeClr val="accent2"/>
        </a:fillRef>
        <a:effectRef idx="3">
          <a:schemeClr val="accent2"/>
        </a:effectRef>
        <a:fontRef idx="minor">
          <a:schemeClr val="lt1"/>
        </a:fontRef>
      </dsp:style>
    </dsp:sp>
    <dsp:sp modelId="{C431C992-28D1-41BC-ADAD-6B0344456E83}">
      <dsp:nvSpPr>
        <dsp:cNvPr id="0" name=""/>
        <dsp:cNvSpPr/>
      </dsp:nvSpPr>
      <dsp:spPr>
        <a:xfrm>
          <a:off x="4835549" y="102681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a:t>Organizing Committee</a:t>
          </a:r>
          <a:endParaRPr lang="en-US" sz="1200" b="1" kern="1200" dirty="0"/>
        </a:p>
      </dsp:txBody>
      <dsp:txXfrm>
        <a:off x="4835549" y="1026812"/>
        <a:ext cx="879447" cy="423825"/>
      </dsp:txXfrm>
    </dsp:sp>
    <dsp:sp modelId="{63149E2F-E950-4674-B246-DECCF26DD7F5}">
      <dsp:nvSpPr>
        <dsp:cNvPr id="0" name=""/>
        <dsp:cNvSpPr/>
      </dsp:nvSpPr>
      <dsp:spPr>
        <a:xfrm>
          <a:off x="5852156" y="984889"/>
          <a:ext cx="1005840"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DE0F31EE-9D4B-4DF2-95E7-7A6C60C7E3B0}">
      <dsp:nvSpPr>
        <dsp:cNvPr id="0" name=""/>
        <dsp:cNvSpPr/>
      </dsp:nvSpPr>
      <dsp:spPr>
        <a:xfrm>
          <a:off x="5903652" y="990602"/>
          <a:ext cx="878150" cy="426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kern="1200" dirty="0"/>
            <a:t>Participants</a:t>
          </a:r>
        </a:p>
      </dsp:txBody>
      <dsp:txXfrm>
        <a:off x="5903652" y="990602"/>
        <a:ext cx="878150" cy="426606"/>
      </dsp:txXfrm>
    </dsp:sp>
    <dsp:sp modelId="{51760D33-6E02-4B95-A314-A168B106BA24}">
      <dsp:nvSpPr>
        <dsp:cNvPr id="0" name=""/>
        <dsp:cNvSpPr/>
      </dsp:nvSpPr>
      <dsp:spPr>
        <a:xfrm>
          <a:off x="6918960" y="984889"/>
          <a:ext cx="1005840"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ABE4870C-1C83-400A-A98B-0010FD8DC69E}">
      <dsp:nvSpPr>
        <dsp:cNvPr id="0" name=""/>
        <dsp:cNvSpPr/>
      </dsp:nvSpPr>
      <dsp:spPr>
        <a:xfrm>
          <a:off x="6970452" y="1021195"/>
          <a:ext cx="878150" cy="426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l" defTabSz="511175" rtl="0">
            <a:lnSpc>
              <a:spcPct val="90000"/>
            </a:lnSpc>
            <a:spcBef>
              <a:spcPct val="0"/>
            </a:spcBef>
            <a:spcAft>
              <a:spcPct val="35000"/>
            </a:spcAft>
            <a:buNone/>
          </a:pPr>
          <a:r>
            <a:rPr lang="en-US" sz="1150" b="1" kern="1200" dirty="0"/>
            <a:t>Conference </a:t>
          </a:r>
        </a:p>
        <a:p>
          <a:pPr marL="0" lvl="0" indent="0" algn="l" defTabSz="511175" rtl="0">
            <a:lnSpc>
              <a:spcPct val="90000"/>
            </a:lnSpc>
            <a:spcBef>
              <a:spcPct val="0"/>
            </a:spcBef>
            <a:spcAft>
              <a:spcPct val="35000"/>
            </a:spcAft>
            <a:buNone/>
          </a:pPr>
          <a:r>
            <a:rPr lang="en-US" sz="1150" b="1" kern="1200" dirty="0"/>
            <a:t>     Photos</a:t>
          </a:r>
        </a:p>
      </dsp:txBody>
      <dsp:txXfrm>
        <a:off x="6970452" y="1021195"/>
        <a:ext cx="878150" cy="426606"/>
      </dsp:txXfrm>
    </dsp:sp>
    <dsp:sp modelId="{E1782A1B-A0C1-4FE8-9E74-FC0AD5B50C30}">
      <dsp:nvSpPr>
        <dsp:cNvPr id="0" name=""/>
        <dsp:cNvSpPr/>
      </dsp:nvSpPr>
      <dsp:spPr>
        <a:xfrm>
          <a:off x="7988806" y="990598"/>
          <a:ext cx="850391"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FD1D25BF-2F31-4B02-AC4C-C662A4BB1994}">
      <dsp:nvSpPr>
        <dsp:cNvPr id="0" name=""/>
        <dsp:cNvSpPr/>
      </dsp:nvSpPr>
      <dsp:spPr>
        <a:xfrm>
          <a:off x="8001000" y="1059145"/>
          <a:ext cx="810289" cy="377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kern="1200" dirty="0"/>
            <a:t>Faculty Video</a:t>
          </a:r>
        </a:p>
      </dsp:txBody>
      <dsp:txXfrm>
        <a:off x="8001000" y="1059145"/>
        <a:ext cx="810289" cy="3778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8AB53-2D2C-463D-96C7-35F3563294DC}">
      <dsp:nvSpPr>
        <dsp:cNvPr id="0" name=""/>
        <dsp:cNvSpPr/>
      </dsp:nvSpPr>
      <dsp:spPr>
        <a:xfrm>
          <a:off x="0" y="991950"/>
          <a:ext cx="822963"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085A1750-E0FC-4F4C-A6C5-B35CE71278CE}">
      <dsp:nvSpPr>
        <dsp:cNvPr id="0" name=""/>
        <dsp:cNvSpPr/>
      </dsp:nvSpPr>
      <dsp:spPr>
        <a:xfrm>
          <a:off x="-430" y="1066799"/>
          <a:ext cx="762434" cy="3555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About Us</a:t>
          </a:r>
        </a:p>
      </dsp:txBody>
      <dsp:txXfrm>
        <a:off x="-430" y="1066799"/>
        <a:ext cx="762434" cy="355528"/>
      </dsp:txXfrm>
    </dsp:sp>
    <dsp:sp modelId="{A94C937B-A5C2-46E3-9479-F592FE711BAC}">
      <dsp:nvSpPr>
        <dsp:cNvPr id="0" name=""/>
        <dsp:cNvSpPr/>
      </dsp:nvSpPr>
      <dsp:spPr>
        <a:xfrm>
          <a:off x="861818" y="990598"/>
          <a:ext cx="85039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CB851405-14AF-45B9-9F9A-8C17A31B351B}">
      <dsp:nvSpPr>
        <dsp:cNvPr id="0" name=""/>
        <dsp:cNvSpPr/>
      </dsp:nvSpPr>
      <dsp:spPr>
        <a:xfrm>
          <a:off x="838197" y="102682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Areas Covered</a:t>
          </a:r>
        </a:p>
      </dsp:txBody>
      <dsp:txXfrm>
        <a:off x="838197" y="1026823"/>
        <a:ext cx="879447" cy="423825"/>
      </dsp:txXfrm>
    </dsp:sp>
    <dsp:sp modelId="{CD767681-294D-4E8D-BB50-7BAD4523B3FE}">
      <dsp:nvSpPr>
        <dsp:cNvPr id="0" name=""/>
        <dsp:cNvSpPr/>
      </dsp:nvSpPr>
      <dsp:spPr>
        <a:xfrm>
          <a:off x="1752600" y="990598"/>
          <a:ext cx="853440"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E3477EF4-6065-417D-BB14-09808D03E605}">
      <dsp:nvSpPr>
        <dsp:cNvPr id="0" name=""/>
        <dsp:cNvSpPr/>
      </dsp:nvSpPr>
      <dsp:spPr>
        <a:xfrm>
          <a:off x="1676396" y="102682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 Dates</a:t>
          </a:r>
        </a:p>
      </dsp:txBody>
      <dsp:txXfrm>
        <a:off x="1676396" y="1026823"/>
        <a:ext cx="879447" cy="423825"/>
      </dsp:txXfrm>
    </dsp:sp>
    <dsp:sp modelId="{D50DA0FA-CEE7-43CE-A33B-E4B2FD9BBBB7}">
      <dsp:nvSpPr>
        <dsp:cNvPr id="0" name=""/>
        <dsp:cNvSpPr/>
      </dsp:nvSpPr>
      <dsp:spPr>
        <a:xfrm>
          <a:off x="2651756" y="990598"/>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299B00B1-912C-433F-A1C6-242677B07D05}">
      <dsp:nvSpPr>
        <dsp:cNvPr id="0" name=""/>
        <dsp:cNvSpPr/>
      </dsp:nvSpPr>
      <dsp:spPr>
        <a:xfrm>
          <a:off x="2701950"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Contact Us</a:t>
          </a:r>
        </a:p>
      </dsp:txBody>
      <dsp:txXfrm>
        <a:off x="2701950" y="1023972"/>
        <a:ext cx="879447" cy="423825"/>
      </dsp:txXfrm>
    </dsp:sp>
    <dsp:sp modelId="{8C09EBE1-4796-4641-B3BE-D9CE5E846871}">
      <dsp:nvSpPr>
        <dsp:cNvPr id="0" name=""/>
        <dsp:cNvSpPr/>
      </dsp:nvSpPr>
      <dsp:spPr>
        <a:xfrm>
          <a:off x="3718621" y="990598"/>
          <a:ext cx="1005777" cy="496479"/>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3EFA2F2E-551A-478F-9269-C2B87F11EC0C}">
      <dsp:nvSpPr>
        <dsp:cNvPr id="0" name=""/>
        <dsp:cNvSpPr/>
      </dsp:nvSpPr>
      <dsp:spPr>
        <a:xfrm>
          <a:off x="3768753"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Scientific Committee</a:t>
          </a:r>
        </a:p>
      </dsp:txBody>
      <dsp:txXfrm>
        <a:off x="3768753" y="1023972"/>
        <a:ext cx="879447" cy="423825"/>
      </dsp:txXfrm>
    </dsp:sp>
    <dsp:sp modelId="{2B1DCF1F-F7DD-4074-A090-3E9710692C99}">
      <dsp:nvSpPr>
        <dsp:cNvPr id="0" name=""/>
        <dsp:cNvSpPr/>
      </dsp:nvSpPr>
      <dsp:spPr>
        <a:xfrm>
          <a:off x="4785355" y="990598"/>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C431C992-28D1-41BC-ADAD-6B0344456E83}">
      <dsp:nvSpPr>
        <dsp:cNvPr id="0" name=""/>
        <dsp:cNvSpPr/>
      </dsp:nvSpPr>
      <dsp:spPr>
        <a:xfrm>
          <a:off x="4835550" y="102681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Organizing Committee</a:t>
          </a:r>
        </a:p>
      </dsp:txBody>
      <dsp:txXfrm>
        <a:off x="4835550" y="1026813"/>
        <a:ext cx="879447" cy="423825"/>
      </dsp:txXfrm>
    </dsp:sp>
    <dsp:sp modelId="{63149E2F-E950-4674-B246-DECCF26DD7F5}">
      <dsp:nvSpPr>
        <dsp:cNvPr id="0" name=""/>
        <dsp:cNvSpPr/>
      </dsp:nvSpPr>
      <dsp:spPr>
        <a:xfrm>
          <a:off x="5852157" y="984889"/>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DE0F31EE-9D4B-4DF2-95E7-7A6C60C7E3B0}">
      <dsp:nvSpPr>
        <dsp:cNvPr id="0" name=""/>
        <dsp:cNvSpPr/>
      </dsp:nvSpPr>
      <dsp:spPr>
        <a:xfrm>
          <a:off x="5903652" y="990602"/>
          <a:ext cx="878150" cy="426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kern="1200" dirty="0"/>
            <a:t>Participants</a:t>
          </a:r>
        </a:p>
      </dsp:txBody>
      <dsp:txXfrm>
        <a:off x="5903652" y="990602"/>
        <a:ext cx="878150" cy="426607"/>
      </dsp:txXfrm>
    </dsp:sp>
    <dsp:sp modelId="{51760D33-6E02-4B95-A314-A168B106BA24}">
      <dsp:nvSpPr>
        <dsp:cNvPr id="0" name=""/>
        <dsp:cNvSpPr/>
      </dsp:nvSpPr>
      <dsp:spPr>
        <a:xfrm>
          <a:off x="6918961" y="984889"/>
          <a:ext cx="1005841"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ABE4870C-1C83-400A-A98B-0010FD8DC69E}">
      <dsp:nvSpPr>
        <dsp:cNvPr id="0" name=""/>
        <dsp:cNvSpPr/>
      </dsp:nvSpPr>
      <dsp:spPr>
        <a:xfrm>
          <a:off x="6970453" y="1021195"/>
          <a:ext cx="878150" cy="426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l" defTabSz="511175" rtl="0">
            <a:lnSpc>
              <a:spcPct val="90000"/>
            </a:lnSpc>
            <a:spcBef>
              <a:spcPct val="0"/>
            </a:spcBef>
            <a:spcAft>
              <a:spcPct val="35000"/>
            </a:spcAft>
            <a:buNone/>
          </a:pPr>
          <a:r>
            <a:rPr lang="en-US" sz="1150" b="1" kern="1200" dirty="0"/>
            <a:t>Conference </a:t>
          </a:r>
        </a:p>
        <a:p>
          <a:pPr marL="0" lvl="0" indent="0" algn="l" defTabSz="511175" rtl="0">
            <a:lnSpc>
              <a:spcPct val="90000"/>
            </a:lnSpc>
            <a:spcBef>
              <a:spcPct val="0"/>
            </a:spcBef>
            <a:spcAft>
              <a:spcPct val="35000"/>
            </a:spcAft>
            <a:buNone/>
          </a:pPr>
          <a:r>
            <a:rPr lang="en-US" sz="1150" b="1" kern="1200" dirty="0"/>
            <a:t>     Photos</a:t>
          </a:r>
        </a:p>
      </dsp:txBody>
      <dsp:txXfrm>
        <a:off x="6970453" y="1021195"/>
        <a:ext cx="878150" cy="426607"/>
      </dsp:txXfrm>
    </dsp:sp>
    <dsp:sp modelId="{E1782A1B-A0C1-4FE8-9E74-FC0AD5B50C30}">
      <dsp:nvSpPr>
        <dsp:cNvPr id="0" name=""/>
        <dsp:cNvSpPr/>
      </dsp:nvSpPr>
      <dsp:spPr>
        <a:xfrm>
          <a:off x="7988808" y="990598"/>
          <a:ext cx="850391"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FD1D25BF-2F31-4B02-AC4C-C662A4BB1994}">
      <dsp:nvSpPr>
        <dsp:cNvPr id="0" name=""/>
        <dsp:cNvSpPr/>
      </dsp:nvSpPr>
      <dsp:spPr>
        <a:xfrm>
          <a:off x="8001002" y="1059145"/>
          <a:ext cx="810290" cy="377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0" rIns="0" bIns="0" numCol="1" spcCol="1270" anchor="ctr" anchorCtr="0">
          <a:noAutofit/>
        </a:bodyPr>
        <a:lstStyle/>
        <a:p>
          <a:pPr marL="0" lvl="0" indent="0" algn="ctr" defTabSz="355600" rtl="0">
            <a:lnSpc>
              <a:spcPct val="90000"/>
            </a:lnSpc>
            <a:spcBef>
              <a:spcPct val="0"/>
            </a:spcBef>
            <a:spcAft>
              <a:spcPct val="35000"/>
            </a:spcAft>
            <a:buNone/>
          </a:pPr>
          <a:r>
            <a:rPr lang="en-US" sz="800" b="1" kern="1200" dirty="0"/>
            <a:t>Short Video</a:t>
          </a:r>
        </a:p>
        <a:p>
          <a:pPr marL="0" lvl="0" indent="0" algn="ctr" defTabSz="355600" rtl="0">
            <a:lnSpc>
              <a:spcPct val="90000"/>
            </a:lnSpc>
            <a:spcBef>
              <a:spcPct val="0"/>
            </a:spcBef>
            <a:spcAft>
              <a:spcPct val="35000"/>
            </a:spcAft>
            <a:buNone/>
          </a:pPr>
          <a:r>
            <a:rPr lang="en-US" sz="800" b="1" kern="1200" dirty="0"/>
            <a:t>About Faculty</a:t>
          </a:r>
        </a:p>
      </dsp:txBody>
      <dsp:txXfrm>
        <a:off x="8001002" y="1059145"/>
        <a:ext cx="810290" cy="3778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8AB53-2D2C-463D-96C7-35F3563294DC}">
      <dsp:nvSpPr>
        <dsp:cNvPr id="0" name=""/>
        <dsp:cNvSpPr/>
      </dsp:nvSpPr>
      <dsp:spPr>
        <a:xfrm>
          <a:off x="0" y="991950"/>
          <a:ext cx="822963" cy="493776"/>
        </a:xfrm>
        <a:prstGeom prst="flowChartTerminator">
          <a:avLst/>
        </a:prstGeom>
        <a:gradFill rotWithShape="0">
          <a:gsLst>
            <a:gs pos="0">
              <a:srgbClr val="00B0F0"/>
            </a:gs>
            <a:gs pos="100000">
              <a:schemeClr val="tx1">
                <a:alpha val="0"/>
                <a:lumMod val="0"/>
              </a:schemeClr>
            </a:gs>
          </a:gsLst>
          <a:lin ang="5400000" scaled="0"/>
        </a:gradFill>
        <a:ln w="12700" cap="rnd" cmpd="sng" algn="ctr">
          <a:solidFill>
            <a:srgbClr val="00B0F0"/>
          </a:solidFill>
          <a:prstDash val="solid"/>
        </a:ln>
        <a:effectLst>
          <a:outerShdw blurRad="38100" dist="25400" dir="5400000" rotWithShape="0">
            <a:srgbClr val="000000">
              <a:alpha val="45000"/>
            </a:srgbClr>
          </a:outerShdw>
        </a:effectLst>
      </dsp:spPr>
      <dsp:style>
        <a:lnRef idx="1">
          <a:schemeClr val="accent5"/>
        </a:lnRef>
        <a:fillRef idx="3">
          <a:schemeClr val="accent5"/>
        </a:fillRef>
        <a:effectRef idx="2">
          <a:schemeClr val="accent5"/>
        </a:effectRef>
        <a:fontRef idx="minor">
          <a:schemeClr val="lt1"/>
        </a:fontRef>
      </dsp:style>
    </dsp:sp>
    <dsp:sp modelId="{085A1750-E0FC-4F4C-A6C5-B35CE71278CE}">
      <dsp:nvSpPr>
        <dsp:cNvPr id="0" name=""/>
        <dsp:cNvSpPr/>
      </dsp:nvSpPr>
      <dsp:spPr>
        <a:xfrm>
          <a:off x="-430" y="1066799"/>
          <a:ext cx="762434" cy="3555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solidFill>
                <a:schemeClr val="tx1"/>
              </a:solidFill>
            </a:rPr>
            <a:t>About Us</a:t>
          </a:r>
        </a:p>
      </dsp:txBody>
      <dsp:txXfrm>
        <a:off x="-430" y="1066799"/>
        <a:ext cx="762434" cy="355528"/>
      </dsp:txXfrm>
    </dsp:sp>
    <dsp:sp modelId="{A94C937B-A5C2-46E3-9479-F592FE711BAC}">
      <dsp:nvSpPr>
        <dsp:cNvPr id="0" name=""/>
        <dsp:cNvSpPr/>
      </dsp:nvSpPr>
      <dsp:spPr>
        <a:xfrm>
          <a:off x="861818" y="990598"/>
          <a:ext cx="85039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CB851405-14AF-45B9-9F9A-8C17A31B351B}">
      <dsp:nvSpPr>
        <dsp:cNvPr id="0" name=""/>
        <dsp:cNvSpPr/>
      </dsp:nvSpPr>
      <dsp:spPr>
        <a:xfrm>
          <a:off x="838197" y="102682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Areas Covered</a:t>
          </a:r>
        </a:p>
      </dsp:txBody>
      <dsp:txXfrm>
        <a:off x="838197" y="1026823"/>
        <a:ext cx="879447" cy="423825"/>
      </dsp:txXfrm>
    </dsp:sp>
    <dsp:sp modelId="{CD767681-294D-4E8D-BB50-7BAD4523B3FE}">
      <dsp:nvSpPr>
        <dsp:cNvPr id="0" name=""/>
        <dsp:cNvSpPr/>
      </dsp:nvSpPr>
      <dsp:spPr>
        <a:xfrm>
          <a:off x="1752600" y="990598"/>
          <a:ext cx="853440"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E3477EF4-6065-417D-BB14-09808D03E605}">
      <dsp:nvSpPr>
        <dsp:cNvPr id="0" name=""/>
        <dsp:cNvSpPr/>
      </dsp:nvSpPr>
      <dsp:spPr>
        <a:xfrm>
          <a:off x="1676396" y="102682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 Dates</a:t>
          </a:r>
        </a:p>
      </dsp:txBody>
      <dsp:txXfrm>
        <a:off x="1676396" y="1026823"/>
        <a:ext cx="879447" cy="423825"/>
      </dsp:txXfrm>
    </dsp:sp>
    <dsp:sp modelId="{D50DA0FA-CEE7-43CE-A33B-E4B2FD9BBBB7}">
      <dsp:nvSpPr>
        <dsp:cNvPr id="0" name=""/>
        <dsp:cNvSpPr/>
      </dsp:nvSpPr>
      <dsp:spPr>
        <a:xfrm>
          <a:off x="2651756" y="990598"/>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299B00B1-912C-433F-A1C6-242677B07D05}">
      <dsp:nvSpPr>
        <dsp:cNvPr id="0" name=""/>
        <dsp:cNvSpPr/>
      </dsp:nvSpPr>
      <dsp:spPr>
        <a:xfrm>
          <a:off x="2701950"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Contact Us</a:t>
          </a:r>
        </a:p>
      </dsp:txBody>
      <dsp:txXfrm>
        <a:off x="2701950" y="1023972"/>
        <a:ext cx="879447" cy="423825"/>
      </dsp:txXfrm>
    </dsp:sp>
    <dsp:sp modelId="{8C09EBE1-4796-4641-B3BE-D9CE5E846871}">
      <dsp:nvSpPr>
        <dsp:cNvPr id="0" name=""/>
        <dsp:cNvSpPr/>
      </dsp:nvSpPr>
      <dsp:spPr>
        <a:xfrm>
          <a:off x="3718621" y="990598"/>
          <a:ext cx="1005777" cy="496479"/>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3EFA2F2E-551A-478F-9269-C2B87F11EC0C}">
      <dsp:nvSpPr>
        <dsp:cNvPr id="0" name=""/>
        <dsp:cNvSpPr/>
      </dsp:nvSpPr>
      <dsp:spPr>
        <a:xfrm>
          <a:off x="3768753"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Scientific Committee</a:t>
          </a:r>
        </a:p>
      </dsp:txBody>
      <dsp:txXfrm>
        <a:off x="3768753" y="1023972"/>
        <a:ext cx="879447" cy="423825"/>
      </dsp:txXfrm>
    </dsp:sp>
    <dsp:sp modelId="{2B1DCF1F-F7DD-4074-A090-3E9710692C99}">
      <dsp:nvSpPr>
        <dsp:cNvPr id="0" name=""/>
        <dsp:cNvSpPr/>
      </dsp:nvSpPr>
      <dsp:spPr>
        <a:xfrm>
          <a:off x="4785355" y="990598"/>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C431C992-28D1-41BC-ADAD-6B0344456E83}">
      <dsp:nvSpPr>
        <dsp:cNvPr id="0" name=""/>
        <dsp:cNvSpPr/>
      </dsp:nvSpPr>
      <dsp:spPr>
        <a:xfrm>
          <a:off x="4835550" y="102681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Organizing Committee</a:t>
          </a:r>
        </a:p>
      </dsp:txBody>
      <dsp:txXfrm>
        <a:off x="4835550" y="1026813"/>
        <a:ext cx="879447" cy="423825"/>
      </dsp:txXfrm>
    </dsp:sp>
    <dsp:sp modelId="{63149E2F-E950-4674-B246-DECCF26DD7F5}">
      <dsp:nvSpPr>
        <dsp:cNvPr id="0" name=""/>
        <dsp:cNvSpPr/>
      </dsp:nvSpPr>
      <dsp:spPr>
        <a:xfrm>
          <a:off x="5852157" y="984889"/>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DE0F31EE-9D4B-4DF2-95E7-7A6C60C7E3B0}">
      <dsp:nvSpPr>
        <dsp:cNvPr id="0" name=""/>
        <dsp:cNvSpPr/>
      </dsp:nvSpPr>
      <dsp:spPr>
        <a:xfrm>
          <a:off x="5903652" y="990602"/>
          <a:ext cx="878150" cy="426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kern="1200" dirty="0"/>
            <a:t>Participants</a:t>
          </a:r>
        </a:p>
      </dsp:txBody>
      <dsp:txXfrm>
        <a:off x="5903652" y="990602"/>
        <a:ext cx="878150" cy="426607"/>
      </dsp:txXfrm>
    </dsp:sp>
    <dsp:sp modelId="{51760D33-6E02-4B95-A314-A168B106BA24}">
      <dsp:nvSpPr>
        <dsp:cNvPr id="0" name=""/>
        <dsp:cNvSpPr/>
      </dsp:nvSpPr>
      <dsp:spPr>
        <a:xfrm>
          <a:off x="6918961" y="984889"/>
          <a:ext cx="1005841"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ABE4870C-1C83-400A-A98B-0010FD8DC69E}">
      <dsp:nvSpPr>
        <dsp:cNvPr id="0" name=""/>
        <dsp:cNvSpPr/>
      </dsp:nvSpPr>
      <dsp:spPr>
        <a:xfrm>
          <a:off x="6970453" y="1021195"/>
          <a:ext cx="878150" cy="426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l" defTabSz="511175" rtl="0">
            <a:lnSpc>
              <a:spcPct val="90000"/>
            </a:lnSpc>
            <a:spcBef>
              <a:spcPct val="0"/>
            </a:spcBef>
            <a:spcAft>
              <a:spcPct val="35000"/>
            </a:spcAft>
            <a:buNone/>
          </a:pPr>
          <a:r>
            <a:rPr lang="en-US" sz="1150" b="1" kern="1200" dirty="0"/>
            <a:t>Conference </a:t>
          </a:r>
        </a:p>
        <a:p>
          <a:pPr marL="0" lvl="0" indent="0" algn="l" defTabSz="511175" rtl="0">
            <a:lnSpc>
              <a:spcPct val="90000"/>
            </a:lnSpc>
            <a:spcBef>
              <a:spcPct val="0"/>
            </a:spcBef>
            <a:spcAft>
              <a:spcPct val="35000"/>
            </a:spcAft>
            <a:buNone/>
          </a:pPr>
          <a:r>
            <a:rPr lang="en-US" sz="1150" b="1" kern="1200" dirty="0"/>
            <a:t>     Photos</a:t>
          </a:r>
        </a:p>
      </dsp:txBody>
      <dsp:txXfrm>
        <a:off x="6970453" y="1021195"/>
        <a:ext cx="878150" cy="426607"/>
      </dsp:txXfrm>
    </dsp:sp>
    <dsp:sp modelId="{E1782A1B-A0C1-4FE8-9E74-FC0AD5B50C30}">
      <dsp:nvSpPr>
        <dsp:cNvPr id="0" name=""/>
        <dsp:cNvSpPr/>
      </dsp:nvSpPr>
      <dsp:spPr>
        <a:xfrm>
          <a:off x="7988808" y="990598"/>
          <a:ext cx="850391"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FD1D25BF-2F31-4B02-AC4C-C662A4BB1994}">
      <dsp:nvSpPr>
        <dsp:cNvPr id="0" name=""/>
        <dsp:cNvSpPr/>
      </dsp:nvSpPr>
      <dsp:spPr>
        <a:xfrm>
          <a:off x="8001002" y="1059145"/>
          <a:ext cx="810290" cy="377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kern="1200" dirty="0"/>
            <a:t>Faculty Video</a:t>
          </a:r>
        </a:p>
      </dsp:txBody>
      <dsp:txXfrm>
        <a:off x="8001002" y="1059145"/>
        <a:ext cx="810290" cy="37784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8AB53-2D2C-463D-96C7-35F3563294DC}">
      <dsp:nvSpPr>
        <dsp:cNvPr id="0" name=""/>
        <dsp:cNvSpPr/>
      </dsp:nvSpPr>
      <dsp:spPr>
        <a:xfrm>
          <a:off x="0" y="991950"/>
          <a:ext cx="822963"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085A1750-E0FC-4F4C-A6C5-B35CE71278CE}">
      <dsp:nvSpPr>
        <dsp:cNvPr id="0" name=""/>
        <dsp:cNvSpPr/>
      </dsp:nvSpPr>
      <dsp:spPr>
        <a:xfrm>
          <a:off x="-430" y="1066799"/>
          <a:ext cx="762434" cy="3555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About Us</a:t>
          </a:r>
        </a:p>
      </dsp:txBody>
      <dsp:txXfrm>
        <a:off x="-430" y="1066799"/>
        <a:ext cx="762434" cy="355528"/>
      </dsp:txXfrm>
    </dsp:sp>
    <dsp:sp modelId="{A94C937B-A5C2-46E3-9479-F592FE711BAC}">
      <dsp:nvSpPr>
        <dsp:cNvPr id="0" name=""/>
        <dsp:cNvSpPr/>
      </dsp:nvSpPr>
      <dsp:spPr>
        <a:xfrm>
          <a:off x="861818" y="990598"/>
          <a:ext cx="850391" cy="493776"/>
        </a:xfrm>
        <a:prstGeom prst="flowChartTerminator">
          <a:avLst/>
        </a:prstGeom>
        <a:gradFill rotWithShape="0">
          <a:gsLst>
            <a:gs pos="0">
              <a:srgbClr val="00B0F0"/>
            </a:gs>
            <a:gs pos="100000">
              <a:srgbClr val="F2750E">
                <a:alpha val="0"/>
                <a:lumMod val="0"/>
              </a:srgbClr>
            </a:gs>
          </a:gsLst>
          <a:lin ang="5400000" scaled="1"/>
        </a:gradFill>
        <a:ln w="12700">
          <a:solidFill>
            <a:srgbClr val="00B0F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2"/>
        </a:lnRef>
        <a:fillRef idx="3">
          <a:schemeClr val="accent2"/>
        </a:fillRef>
        <a:effectRef idx="3">
          <a:schemeClr val="accent2"/>
        </a:effectRef>
        <a:fontRef idx="minor">
          <a:schemeClr val="lt1"/>
        </a:fontRef>
      </dsp:style>
    </dsp:sp>
    <dsp:sp modelId="{CB851405-14AF-45B9-9F9A-8C17A31B351B}">
      <dsp:nvSpPr>
        <dsp:cNvPr id="0" name=""/>
        <dsp:cNvSpPr/>
      </dsp:nvSpPr>
      <dsp:spPr>
        <a:xfrm>
          <a:off x="838197" y="102682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Areas Covered</a:t>
          </a:r>
        </a:p>
      </dsp:txBody>
      <dsp:txXfrm>
        <a:off x="838197" y="1026823"/>
        <a:ext cx="879447" cy="423825"/>
      </dsp:txXfrm>
    </dsp:sp>
    <dsp:sp modelId="{CD767681-294D-4E8D-BB50-7BAD4523B3FE}">
      <dsp:nvSpPr>
        <dsp:cNvPr id="0" name=""/>
        <dsp:cNvSpPr/>
      </dsp:nvSpPr>
      <dsp:spPr>
        <a:xfrm>
          <a:off x="1752600" y="990598"/>
          <a:ext cx="853440"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E3477EF4-6065-417D-BB14-09808D03E605}">
      <dsp:nvSpPr>
        <dsp:cNvPr id="0" name=""/>
        <dsp:cNvSpPr/>
      </dsp:nvSpPr>
      <dsp:spPr>
        <a:xfrm>
          <a:off x="1676396" y="102682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 Dates</a:t>
          </a:r>
        </a:p>
      </dsp:txBody>
      <dsp:txXfrm>
        <a:off x="1676396" y="1026823"/>
        <a:ext cx="879447" cy="423825"/>
      </dsp:txXfrm>
    </dsp:sp>
    <dsp:sp modelId="{D50DA0FA-CEE7-43CE-A33B-E4B2FD9BBBB7}">
      <dsp:nvSpPr>
        <dsp:cNvPr id="0" name=""/>
        <dsp:cNvSpPr/>
      </dsp:nvSpPr>
      <dsp:spPr>
        <a:xfrm>
          <a:off x="2651756" y="990598"/>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299B00B1-912C-433F-A1C6-242677B07D05}">
      <dsp:nvSpPr>
        <dsp:cNvPr id="0" name=""/>
        <dsp:cNvSpPr/>
      </dsp:nvSpPr>
      <dsp:spPr>
        <a:xfrm>
          <a:off x="2701950"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Contact Us</a:t>
          </a:r>
        </a:p>
      </dsp:txBody>
      <dsp:txXfrm>
        <a:off x="2701950" y="1023972"/>
        <a:ext cx="879447" cy="423825"/>
      </dsp:txXfrm>
    </dsp:sp>
    <dsp:sp modelId="{8C09EBE1-4796-4641-B3BE-D9CE5E846871}">
      <dsp:nvSpPr>
        <dsp:cNvPr id="0" name=""/>
        <dsp:cNvSpPr/>
      </dsp:nvSpPr>
      <dsp:spPr>
        <a:xfrm>
          <a:off x="3718621" y="990598"/>
          <a:ext cx="1005777" cy="496479"/>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3EFA2F2E-551A-478F-9269-C2B87F11EC0C}">
      <dsp:nvSpPr>
        <dsp:cNvPr id="0" name=""/>
        <dsp:cNvSpPr/>
      </dsp:nvSpPr>
      <dsp:spPr>
        <a:xfrm>
          <a:off x="3768753"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Scientific Committee</a:t>
          </a:r>
        </a:p>
      </dsp:txBody>
      <dsp:txXfrm>
        <a:off x="3768753" y="1023972"/>
        <a:ext cx="879447" cy="423825"/>
      </dsp:txXfrm>
    </dsp:sp>
    <dsp:sp modelId="{2B1DCF1F-F7DD-4074-A090-3E9710692C99}">
      <dsp:nvSpPr>
        <dsp:cNvPr id="0" name=""/>
        <dsp:cNvSpPr/>
      </dsp:nvSpPr>
      <dsp:spPr>
        <a:xfrm>
          <a:off x="4785355" y="990598"/>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C431C992-28D1-41BC-ADAD-6B0344456E83}">
      <dsp:nvSpPr>
        <dsp:cNvPr id="0" name=""/>
        <dsp:cNvSpPr/>
      </dsp:nvSpPr>
      <dsp:spPr>
        <a:xfrm>
          <a:off x="4835550" y="102681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Organizing Committee</a:t>
          </a:r>
        </a:p>
      </dsp:txBody>
      <dsp:txXfrm>
        <a:off x="4835550" y="1026813"/>
        <a:ext cx="879447" cy="423825"/>
      </dsp:txXfrm>
    </dsp:sp>
    <dsp:sp modelId="{63149E2F-E950-4674-B246-DECCF26DD7F5}">
      <dsp:nvSpPr>
        <dsp:cNvPr id="0" name=""/>
        <dsp:cNvSpPr/>
      </dsp:nvSpPr>
      <dsp:spPr>
        <a:xfrm>
          <a:off x="5852157" y="984889"/>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DE0F31EE-9D4B-4DF2-95E7-7A6C60C7E3B0}">
      <dsp:nvSpPr>
        <dsp:cNvPr id="0" name=""/>
        <dsp:cNvSpPr/>
      </dsp:nvSpPr>
      <dsp:spPr>
        <a:xfrm>
          <a:off x="5903652" y="990602"/>
          <a:ext cx="878150" cy="426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kern="1200" dirty="0"/>
            <a:t>Participants</a:t>
          </a:r>
        </a:p>
      </dsp:txBody>
      <dsp:txXfrm>
        <a:off x="5903652" y="990602"/>
        <a:ext cx="878150" cy="426607"/>
      </dsp:txXfrm>
    </dsp:sp>
    <dsp:sp modelId="{51760D33-6E02-4B95-A314-A168B106BA24}">
      <dsp:nvSpPr>
        <dsp:cNvPr id="0" name=""/>
        <dsp:cNvSpPr/>
      </dsp:nvSpPr>
      <dsp:spPr>
        <a:xfrm>
          <a:off x="6918961" y="984889"/>
          <a:ext cx="1005841"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ABE4870C-1C83-400A-A98B-0010FD8DC69E}">
      <dsp:nvSpPr>
        <dsp:cNvPr id="0" name=""/>
        <dsp:cNvSpPr/>
      </dsp:nvSpPr>
      <dsp:spPr>
        <a:xfrm>
          <a:off x="6970453" y="1021195"/>
          <a:ext cx="878150" cy="426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l" defTabSz="511175" rtl="0">
            <a:lnSpc>
              <a:spcPct val="90000"/>
            </a:lnSpc>
            <a:spcBef>
              <a:spcPct val="0"/>
            </a:spcBef>
            <a:spcAft>
              <a:spcPct val="35000"/>
            </a:spcAft>
            <a:buNone/>
          </a:pPr>
          <a:r>
            <a:rPr lang="en-US" sz="1150" b="1" kern="1200" dirty="0"/>
            <a:t>Conference </a:t>
          </a:r>
        </a:p>
        <a:p>
          <a:pPr marL="0" lvl="0" indent="0" algn="l" defTabSz="511175" rtl="0">
            <a:lnSpc>
              <a:spcPct val="90000"/>
            </a:lnSpc>
            <a:spcBef>
              <a:spcPct val="0"/>
            </a:spcBef>
            <a:spcAft>
              <a:spcPct val="35000"/>
            </a:spcAft>
            <a:buNone/>
          </a:pPr>
          <a:r>
            <a:rPr lang="en-US" sz="1150" b="1" kern="1200" dirty="0"/>
            <a:t>     Photos</a:t>
          </a:r>
        </a:p>
      </dsp:txBody>
      <dsp:txXfrm>
        <a:off x="6970453" y="1021195"/>
        <a:ext cx="878150" cy="426607"/>
      </dsp:txXfrm>
    </dsp:sp>
    <dsp:sp modelId="{E1782A1B-A0C1-4FE8-9E74-FC0AD5B50C30}">
      <dsp:nvSpPr>
        <dsp:cNvPr id="0" name=""/>
        <dsp:cNvSpPr/>
      </dsp:nvSpPr>
      <dsp:spPr>
        <a:xfrm>
          <a:off x="7988808" y="990598"/>
          <a:ext cx="850391"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FD1D25BF-2F31-4B02-AC4C-C662A4BB1994}">
      <dsp:nvSpPr>
        <dsp:cNvPr id="0" name=""/>
        <dsp:cNvSpPr/>
      </dsp:nvSpPr>
      <dsp:spPr>
        <a:xfrm>
          <a:off x="8001002" y="1059145"/>
          <a:ext cx="810290" cy="377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kern="1200" dirty="0"/>
            <a:t>Faculty Video</a:t>
          </a:r>
        </a:p>
      </dsp:txBody>
      <dsp:txXfrm>
        <a:off x="8001002" y="1059145"/>
        <a:ext cx="810290" cy="37784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8AB53-2D2C-463D-96C7-35F3563294DC}">
      <dsp:nvSpPr>
        <dsp:cNvPr id="0" name=""/>
        <dsp:cNvSpPr/>
      </dsp:nvSpPr>
      <dsp:spPr>
        <a:xfrm>
          <a:off x="0" y="991950"/>
          <a:ext cx="822963"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085A1750-E0FC-4F4C-A6C5-B35CE71278CE}">
      <dsp:nvSpPr>
        <dsp:cNvPr id="0" name=""/>
        <dsp:cNvSpPr/>
      </dsp:nvSpPr>
      <dsp:spPr>
        <a:xfrm>
          <a:off x="-430" y="1066799"/>
          <a:ext cx="762434" cy="3555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About Us</a:t>
          </a:r>
        </a:p>
      </dsp:txBody>
      <dsp:txXfrm>
        <a:off x="-430" y="1066799"/>
        <a:ext cx="762434" cy="355528"/>
      </dsp:txXfrm>
    </dsp:sp>
    <dsp:sp modelId="{A94C937B-A5C2-46E3-9479-F592FE711BAC}">
      <dsp:nvSpPr>
        <dsp:cNvPr id="0" name=""/>
        <dsp:cNvSpPr/>
      </dsp:nvSpPr>
      <dsp:spPr>
        <a:xfrm>
          <a:off x="861818" y="990598"/>
          <a:ext cx="85039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CB851405-14AF-45B9-9F9A-8C17A31B351B}">
      <dsp:nvSpPr>
        <dsp:cNvPr id="0" name=""/>
        <dsp:cNvSpPr/>
      </dsp:nvSpPr>
      <dsp:spPr>
        <a:xfrm>
          <a:off x="838197" y="102682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Areas Covered</a:t>
          </a:r>
        </a:p>
      </dsp:txBody>
      <dsp:txXfrm>
        <a:off x="838197" y="1026823"/>
        <a:ext cx="879447" cy="423825"/>
      </dsp:txXfrm>
    </dsp:sp>
    <dsp:sp modelId="{CD767681-294D-4E8D-BB50-7BAD4523B3FE}">
      <dsp:nvSpPr>
        <dsp:cNvPr id="0" name=""/>
        <dsp:cNvSpPr/>
      </dsp:nvSpPr>
      <dsp:spPr>
        <a:xfrm>
          <a:off x="1752600" y="1001316"/>
          <a:ext cx="853440" cy="493776"/>
        </a:xfrm>
        <a:prstGeom prst="flowChartTerminator">
          <a:avLst/>
        </a:prstGeom>
        <a:gradFill flip="none" rotWithShape="0">
          <a:gsLst>
            <a:gs pos="0">
              <a:srgbClr val="F2750E">
                <a:lumMod val="0"/>
                <a:alpha val="0"/>
              </a:srgbClr>
            </a:gs>
            <a:gs pos="0">
              <a:scrgbClr r="0" g="0" b="0"/>
            </a:gs>
            <a:gs pos="0">
              <a:scrgbClr r="0" g="0" b="0"/>
            </a:gs>
            <a:gs pos="0">
              <a:scrgbClr r="0" g="0" b="0"/>
            </a:gs>
            <a:gs pos="0">
              <a:scrgbClr r="0" g="0" b="0"/>
            </a:gs>
            <a:gs pos="0">
              <a:scrgbClr r="0" g="0" b="0"/>
            </a:gs>
            <a:gs pos="0">
              <a:scrgbClr r="0" g="0" b="0"/>
            </a:gs>
            <a:gs pos="0">
              <a:srgbClr val="00B0F0">
                <a:lumMod val="100000"/>
              </a:srgbClr>
            </a:gs>
            <a:gs pos="100000">
              <a:srgbClr val="F2750E">
                <a:alpha val="0"/>
              </a:srgbClr>
            </a:gs>
          </a:gsLst>
          <a:lin ang="5400000" scaled="0"/>
          <a:tileRect/>
        </a:gradFill>
        <a:ln w="12700">
          <a:solidFill>
            <a:srgbClr val="00B0F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E3477EF4-6065-417D-BB14-09808D03E605}">
      <dsp:nvSpPr>
        <dsp:cNvPr id="0" name=""/>
        <dsp:cNvSpPr/>
      </dsp:nvSpPr>
      <dsp:spPr>
        <a:xfrm>
          <a:off x="1711351" y="102682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 Dates</a:t>
          </a:r>
        </a:p>
      </dsp:txBody>
      <dsp:txXfrm>
        <a:off x="1711351" y="1026823"/>
        <a:ext cx="879447" cy="423825"/>
      </dsp:txXfrm>
    </dsp:sp>
    <dsp:sp modelId="{D50DA0FA-CEE7-43CE-A33B-E4B2FD9BBBB7}">
      <dsp:nvSpPr>
        <dsp:cNvPr id="0" name=""/>
        <dsp:cNvSpPr/>
      </dsp:nvSpPr>
      <dsp:spPr>
        <a:xfrm>
          <a:off x="2651756" y="990598"/>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299B00B1-912C-433F-A1C6-242677B07D05}">
      <dsp:nvSpPr>
        <dsp:cNvPr id="0" name=""/>
        <dsp:cNvSpPr/>
      </dsp:nvSpPr>
      <dsp:spPr>
        <a:xfrm>
          <a:off x="2701950"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Contact Us</a:t>
          </a:r>
        </a:p>
      </dsp:txBody>
      <dsp:txXfrm>
        <a:off x="2701950" y="1023972"/>
        <a:ext cx="879447" cy="423825"/>
      </dsp:txXfrm>
    </dsp:sp>
    <dsp:sp modelId="{8C09EBE1-4796-4641-B3BE-D9CE5E846871}">
      <dsp:nvSpPr>
        <dsp:cNvPr id="0" name=""/>
        <dsp:cNvSpPr/>
      </dsp:nvSpPr>
      <dsp:spPr>
        <a:xfrm>
          <a:off x="3718621" y="990598"/>
          <a:ext cx="1005777" cy="496479"/>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3EFA2F2E-551A-478F-9269-C2B87F11EC0C}">
      <dsp:nvSpPr>
        <dsp:cNvPr id="0" name=""/>
        <dsp:cNvSpPr/>
      </dsp:nvSpPr>
      <dsp:spPr>
        <a:xfrm>
          <a:off x="3768753"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Scientific Committee</a:t>
          </a:r>
        </a:p>
      </dsp:txBody>
      <dsp:txXfrm>
        <a:off x="3768753" y="1023972"/>
        <a:ext cx="879447" cy="423825"/>
      </dsp:txXfrm>
    </dsp:sp>
    <dsp:sp modelId="{2B1DCF1F-F7DD-4074-A090-3E9710692C99}">
      <dsp:nvSpPr>
        <dsp:cNvPr id="0" name=""/>
        <dsp:cNvSpPr/>
      </dsp:nvSpPr>
      <dsp:spPr>
        <a:xfrm>
          <a:off x="4785355" y="990598"/>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C431C992-28D1-41BC-ADAD-6B0344456E83}">
      <dsp:nvSpPr>
        <dsp:cNvPr id="0" name=""/>
        <dsp:cNvSpPr/>
      </dsp:nvSpPr>
      <dsp:spPr>
        <a:xfrm>
          <a:off x="4835550" y="102681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Organizing Committee</a:t>
          </a:r>
        </a:p>
      </dsp:txBody>
      <dsp:txXfrm>
        <a:off x="4835550" y="1026813"/>
        <a:ext cx="879447" cy="423825"/>
      </dsp:txXfrm>
    </dsp:sp>
    <dsp:sp modelId="{63149E2F-E950-4674-B246-DECCF26DD7F5}">
      <dsp:nvSpPr>
        <dsp:cNvPr id="0" name=""/>
        <dsp:cNvSpPr/>
      </dsp:nvSpPr>
      <dsp:spPr>
        <a:xfrm>
          <a:off x="5852157" y="984889"/>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DE0F31EE-9D4B-4DF2-95E7-7A6C60C7E3B0}">
      <dsp:nvSpPr>
        <dsp:cNvPr id="0" name=""/>
        <dsp:cNvSpPr/>
      </dsp:nvSpPr>
      <dsp:spPr>
        <a:xfrm>
          <a:off x="5903652" y="990602"/>
          <a:ext cx="878150" cy="426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kern="1200" dirty="0"/>
            <a:t>Participants</a:t>
          </a:r>
        </a:p>
      </dsp:txBody>
      <dsp:txXfrm>
        <a:off x="5903652" y="990602"/>
        <a:ext cx="878150" cy="426607"/>
      </dsp:txXfrm>
    </dsp:sp>
    <dsp:sp modelId="{51760D33-6E02-4B95-A314-A168B106BA24}">
      <dsp:nvSpPr>
        <dsp:cNvPr id="0" name=""/>
        <dsp:cNvSpPr/>
      </dsp:nvSpPr>
      <dsp:spPr>
        <a:xfrm>
          <a:off x="6918961" y="984889"/>
          <a:ext cx="1005841"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ABE4870C-1C83-400A-A98B-0010FD8DC69E}">
      <dsp:nvSpPr>
        <dsp:cNvPr id="0" name=""/>
        <dsp:cNvSpPr/>
      </dsp:nvSpPr>
      <dsp:spPr>
        <a:xfrm>
          <a:off x="6970453" y="1021195"/>
          <a:ext cx="878150" cy="426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l" defTabSz="511175" rtl="0">
            <a:lnSpc>
              <a:spcPct val="90000"/>
            </a:lnSpc>
            <a:spcBef>
              <a:spcPct val="0"/>
            </a:spcBef>
            <a:spcAft>
              <a:spcPct val="35000"/>
            </a:spcAft>
            <a:buNone/>
          </a:pPr>
          <a:r>
            <a:rPr lang="en-US" sz="1150" b="1" kern="1200" dirty="0"/>
            <a:t>Conference </a:t>
          </a:r>
        </a:p>
        <a:p>
          <a:pPr marL="0" lvl="0" indent="0" algn="l" defTabSz="511175" rtl="0">
            <a:lnSpc>
              <a:spcPct val="90000"/>
            </a:lnSpc>
            <a:spcBef>
              <a:spcPct val="0"/>
            </a:spcBef>
            <a:spcAft>
              <a:spcPct val="35000"/>
            </a:spcAft>
            <a:buNone/>
          </a:pPr>
          <a:r>
            <a:rPr lang="en-US" sz="1150" b="1" kern="1200" dirty="0"/>
            <a:t>     Photos</a:t>
          </a:r>
        </a:p>
      </dsp:txBody>
      <dsp:txXfrm>
        <a:off x="6970453" y="1021195"/>
        <a:ext cx="878150" cy="426607"/>
      </dsp:txXfrm>
    </dsp:sp>
    <dsp:sp modelId="{E1782A1B-A0C1-4FE8-9E74-FC0AD5B50C30}">
      <dsp:nvSpPr>
        <dsp:cNvPr id="0" name=""/>
        <dsp:cNvSpPr/>
      </dsp:nvSpPr>
      <dsp:spPr>
        <a:xfrm>
          <a:off x="7988808" y="990598"/>
          <a:ext cx="850391"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FD1D25BF-2F31-4B02-AC4C-C662A4BB1994}">
      <dsp:nvSpPr>
        <dsp:cNvPr id="0" name=""/>
        <dsp:cNvSpPr/>
      </dsp:nvSpPr>
      <dsp:spPr>
        <a:xfrm>
          <a:off x="8001002" y="1059145"/>
          <a:ext cx="810290" cy="377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kern="1200" dirty="0"/>
            <a:t>Faculty Video</a:t>
          </a:r>
        </a:p>
      </dsp:txBody>
      <dsp:txXfrm>
        <a:off x="8001002" y="1059145"/>
        <a:ext cx="810290" cy="37784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8AB53-2D2C-463D-96C7-35F3563294DC}">
      <dsp:nvSpPr>
        <dsp:cNvPr id="0" name=""/>
        <dsp:cNvSpPr/>
      </dsp:nvSpPr>
      <dsp:spPr>
        <a:xfrm>
          <a:off x="0" y="991950"/>
          <a:ext cx="822963"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085A1750-E0FC-4F4C-A6C5-B35CE71278CE}">
      <dsp:nvSpPr>
        <dsp:cNvPr id="0" name=""/>
        <dsp:cNvSpPr/>
      </dsp:nvSpPr>
      <dsp:spPr>
        <a:xfrm>
          <a:off x="-430" y="1066799"/>
          <a:ext cx="762434" cy="3555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i="0" kern="1200" dirty="0"/>
            <a:t>About Us</a:t>
          </a:r>
        </a:p>
      </dsp:txBody>
      <dsp:txXfrm>
        <a:off x="-430" y="1066799"/>
        <a:ext cx="762434" cy="355528"/>
      </dsp:txXfrm>
    </dsp:sp>
    <dsp:sp modelId="{A94C937B-A5C2-46E3-9479-F592FE711BAC}">
      <dsp:nvSpPr>
        <dsp:cNvPr id="0" name=""/>
        <dsp:cNvSpPr/>
      </dsp:nvSpPr>
      <dsp:spPr>
        <a:xfrm>
          <a:off x="861818" y="990598"/>
          <a:ext cx="85039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CB851405-14AF-45B9-9F9A-8C17A31B351B}">
      <dsp:nvSpPr>
        <dsp:cNvPr id="0" name=""/>
        <dsp:cNvSpPr/>
      </dsp:nvSpPr>
      <dsp:spPr>
        <a:xfrm>
          <a:off x="838197" y="102682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i="0" kern="1200" dirty="0"/>
            <a:t>Areas Covered</a:t>
          </a:r>
        </a:p>
      </dsp:txBody>
      <dsp:txXfrm>
        <a:off x="838197" y="1026823"/>
        <a:ext cx="879447" cy="423825"/>
      </dsp:txXfrm>
    </dsp:sp>
    <dsp:sp modelId="{CD767681-294D-4E8D-BB50-7BAD4523B3FE}">
      <dsp:nvSpPr>
        <dsp:cNvPr id="0" name=""/>
        <dsp:cNvSpPr/>
      </dsp:nvSpPr>
      <dsp:spPr>
        <a:xfrm>
          <a:off x="1752600" y="990598"/>
          <a:ext cx="853440"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E3477EF4-6065-417D-BB14-09808D03E605}">
      <dsp:nvSpPr>
        <dsp:cNvPr id="0" name=""/>
        <dsp:cNvSpPr/>
      </dsp:nvSpPr>
      <dsp:spPr>
        <a:xfrm>
          <a:off x="1676396" y="102682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i="0" kern="1200" dirty="0"/>
            <a:t> Dates</a:t>
          </a:r>
        </a:p>
      </dsp:txBody>
      <dsp:txXfrm>
        <a:off x="1676396" y="1026823"/>
        <a:ext cx="879447" cy="423825"/>
      </dsp:txXfrm>
    </dsp:sp>
    <dsp:sp modelId="{D50DA0FA-CEE7-43CE-A33B-E4B2FD9BBBB7}">
      <dsp:nvSpPr>
        <dsp:cNvPr id="0" name=""/>
        <dsp:cNvSpPr/>
      </dsp:nvSpPr>
      <dsp:spPr>
        <a:xfrm>
          <a:off x="2651756" y="990598"/>
          <a:ext cx="1005841" cy="493776"/>
        </a:xfrm>
        <a:prstGeom prst="flowChartTerminator">
          <a:avLst/>
        </a:prstGeom>
        <a:gradFill rotWithShape="0">
          <a:gsLst>
            <a:gs pos="0">
              <a:srgbClr val="00B0F0"/>
            </a:gs>
            <a:gs pos="100000">
              <a:schemeClr val="accent2">
                <a:shade val="90000"/>
                <a:alpha val="0"/>
                <a:lumMod val="0"/>
              </a:schemeClr>
            </a:gs>
          </a:gsLst>
          <a:lin ang="5400000" scaled="0"/>
        </a:gradFill>
        <a:ln w="12700">
          <a:solidFill>
            <a:srgbClr val="00B0F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2"/>
        </a:lnRef>
        <a:fillRef idx="3">
          <a:schemeClr val="accent2"/>
        </a:fillRef>
        <a:effectRef idx="3">
          <a:schemeClr val="accent2"/>
        </a:effectRef>
        <a:fontRef idx="minor">
          <a:schemeClr val="lt1"/>
        </a:fontRef>
      </dsp:style>
    </dsp:sp>
    <dsp:sp modelId="{299B00B1-912C-433F-A1C6-242677B07D05}">
      <dsp:nvSpPr>
        <dsp:cNvPr id="0" name=""/>
        <dsp:cNvSpPr/>
      </dsp:nvSpPr>
      <dsp:spPr>
        <a:xfrm>
          <a:off x="2701950"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i="0" kern="1200" dirty="0"/>
            <a:t>Contact Us</a:t>
          </a:r>
        </a:p>
      </dsp:txBody>
      <dsp:txXfrm>
        <a:off x="2701950" y="1023972"/>
        <a:ext cx="879447" cy="423825"/>
      </dsp:txXfrm>
    </dsp:sp>
    <dsp:sp modelId="{8C09EBE1-4796-4641-B3BE-D9CE5E846871}">
      <dsp:nvSpPr>
        <dsp:cNvPr id="0" name=""/>
        <dsp:cNvSpPr/>
      </dsp:nvSpPr>
      <dsp:spPr>
        <a:xfrm>
          <a:off x="3718621" y="990598"/>
          <a:ext cx="1005777" cy="496479"/>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3EFA2F2E-551A-478F-9269-C2B87F11EC0C}">
      <dsp:nvSpPr>
        <dsp:cNvPr id="0" name=""/>
        <dsp:cNvSpPr/>
      </dsp:nvSpPr>
      <dsp:spPr>
        <a:xfrm>
          <a:off x="3768753"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i="0" kern="1200" dirty="0"/>
            <a:t>Scientific Committee</a:t>
          </a:r>
        </a:p>
      </dsp:txBody>
      <dsp:txXfrm>
        <a:off x="3768753" y="1023972"/>
        <a:ext cx="879447" cy="423825"/>
      </dsp:txXfrm>
    </dsp:sp>
    <dsp:sp modelId="{2B1DCF1F-F7DD-4074-A090-3E9710692C99}">
      <dsp:nvSpPr>
        <dsp:cNvPr id="0" name=""/>
        <dsp:cNvSpPr/>
      </dsp:nvSpPr>
      <dsp:spPr>
        <a:xfrm>
          <a:off x="4785355" y="990598"/>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C431C992-28D1-41BC-ADAD-6B0344456E83}">
      <dsp:nvSpPr>
        <dsp:cNvPr id="0" name=""/>
        <dsp:cNvSpPr/>
      </dsp:nvSpPr>
      <dsp:spPr>
        <a:xfrm>
          <a:off x="4835550" y="102681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i="0" kern="1200" dirty="0"/>
            <a:t>Organizing Committee</a:t>
          </a:r>
        </a:p>
      </dsp:txBody>
      <dsp:txXfrm>
        <a:off x="4835550" y="1026813"/>
        <a:ext cx="879447" cy="423825"/>
      </dsp:txXfrm>
    </dsp:sp>
    <dsp:sp modelId="{63149E2F-E950-4674-B246-DECCF26DD7F5}">
      <dsp:nvSpPr>
        <dsp:cNvPr id="0" name=""/>
        <dsp:cNvSpPr/>
      </dsp:nvSpPr>
      <dsp:spPr>
        <a:xfrm>
          <a:off x="5852157" y="984889"/>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DE0F31EE-9D4B-4DF2-95E7-7A6C60C7E3B0}">
      <dsp:nvSpPr>
        <dsp:cNvPr id="0" name=""/>
        <dsp:cNvSpPr/>
      </dsp:nvSpPr>
      <dsp:spPr>
        <a:xfrm>
          <a:off x="5903652" y="990602"/>
          <a:ext cx="878150" cy="426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i="0" kern="1200" dirty="0"/>
            <a:t>Participants</a:t>
          </a:r>
        </a:p>
      </dsp:txBody>
      <dsp:txXfrm>
        <a:off x="5903652" y="990602"/>
        <a:ext cx="878150" cy="426607"/>
      </dsp:txXfrm>
    </dsp:sp>
    <dsp:sp modelId="{51760D33-6E02-4B95-A314-A168B106BA24}">
      <dsp:nvSpPr>
        <dsp:cNvPr id="0" name=""/>
        <dsp:cNvSpPr/>
      </dsp:nvSpPr>
      <dsp:spPr>
        <a:xfrm>
          <a:off x="6918961" y="984889"/>
          <a:ext cx="1005841"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ABE4870C-1C83-400A-A98B-0010FD8DC69E}">
      <dsp:nvSpPr>
        <dsp:cNvPr id="0" name=""/>
        <dsp:cNvSpPr/>
      </dsp:nvSpPr>
      <dsp:spPr>
        <a:xfrm>
          <a:off x="6970453" y="1021195"/>
          <a:ext cx="878150" cy="426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l" defTabSz="511175" rtl="0">
            <a:lnSpc>
              <a:spcPct val="90000"/>
            </a:lnSpc>
            <a:spcBef>
              <a:spcPct val="0"/>
            </a:spcBef>
            <a:spcAft>
              <a:spcPct val="35000"/>
            </a:spcAft>
            <a:buNone/>
          </a:pPr>
          <a:r>
            <a:rPr lang="en-US" sz="1150" b="1" i="0" kern="1200" dirty="0"/>
            <a:t>Conference </a:t>
          </a:r>
        </a:p>
        <a:p>
          <a:pPr marL="0" lvl="0" indent="0" algn="l" defTabSz="511175" rtl="0">
            <a:lnSpc>
              <a:spcPct val="90000"/>
            </a:lnSpc>
            <a:spcBef>
              <a:spcPct val="0"/>
            </a:spcBef>
            <a:spcAft>
              <a:spcPct val="35000"/>
            </a:spcAft>
            <a:buNone/>
          </a:pPr>
          <a:r>
            <a:rPr lang="en-US" sz="1150" b="1" i="0" kern="1200" dirty="0"/>
            <a:t>     Photos</a:t>
          </a:r>
        </a:p>
      </dsp:txBody>
      <dsp:txXfrm>
        <a:off x="6970453" y="1021195"/>
        <a:ext cx="878150" cy="426607"/>
      </dsp:txXfrm>
    </dsp:sp>
    <dsp:sp modelId="{E1782A1B-A0C1-4FE8-9E74-FC0AD5B50C30}">
      <dsp:nvSpPr>
        <dsp:cNvPr id="0" name=""/>
        <dsp:cNvSpPr/>
      </dsp:nvSpPr>
      <dsp:spPr>
        <a:xfrm>
          <a:off x="7988808" y="990598"/>
          <a:ext cx="850391"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FD1D25BF-2F31-4B02-AC4C-C662A4BB1994}">
      <dsp:nvSpPr>
        <dsp:cNvPr id="0" name=""/>
        <dsp:cNvSpPr/>
      </dsp:nvSpPr>
      <dsp:spPr>
        <a:xfrm>
          <a:off x="8001002" y="1059145"/>
          <a:ext cx="810290" cy="377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i="0" kern="1200" dirty="0"/>
            <a:t>Faculty Video</a:t>
          </a:r>
        </a:p>
      </dsp:txBody>
      <dsp:txXfrm>
        <a:off x="8001002" y="1059145"/>
        <a:ext cx="810290" cy="37784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8AB53-2D2C-463D-96C7-35F3563294DC}">
      <dsp:nvSpPr>
        <dsp:cNvPr id="0" name=""/>
        <dsp:cNvSpPr/>
      </dsp:nvSpPr>
      <dsp:spPr>
        <a:xfrm>
          <a:off x="0" y="991950"/>
          <a:ext cx="822963"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085A1750-E0FC-4F4C-A6C5-B35CE71278CE}">
      <dsp:nvSpPr>
        <dsp:cNvPr id="0" name=""/>
        <dsp:cNvSpPr/>
      </dsp:nvSpPr>
      <dsp:spPr>
        <a:xfrm>
          <a:off x="-430" y="1066799"/>
          <a:ext cx="762434" cy="3555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About Us</a:t>
          </a:r>
        </a:p>
      </dsp:txBody>
      <dsp:txXfrm>
        <a:off x="-430" y="1066799"/>
        <a:ext cx="762434" cy="355528"/>
      </dsp:txXfrm>
    </dsp:sp>
    <dsp:sp modelId="{A94C937B-A5C2-46E3-9479-F592FE711BAC}">
      <dsp:nvSpPr>
        <dsp:cNvPr id="0" name=""/>
        <dsp:cNvSpPr/>
      </dsp:nvSpPr>
      <dsp:spPr>
        <a:xfrm>
          <a:off x="861818" y="990598"/>
          <a:ext cx="85039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CB851405-14AF-45B9-9F9A-8C17A31B351B}">
      <dsp:nvSpPr>
        <dsp:cNvPr id="0" name=""/>
        <dsp:cNvSpPr/>
      </dsp:nvSpPr>
      <dsp:spPr>
        <a:xfrm>
          <a:off x="838197" y="102682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Areas Covered</a:t>
          </a:r>
        </a:p>
      </dsp:txBody>
      <dsp:txXfrm>
        <a:off x="838197" y="1026823"/>
        <a:ext cx="879447" cy="423825"/>
      </dsp:txXfrm>
    </dsp:sp>
    <dsp:sp modelId="{CD767681-294D-4E8D-BB50-7BAD4523B3FE}">
      <dsp:nvSpPr>
        <dsp:cNvPr id="0" name=""/>
        <dsp:cNvSpPr/>
      </dsp:nvSpPr>
      <dsp:spPr>
        <a:xfrm>
          <a:off x="1752600" y="990598"/>
          <a:ext cx="853440"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E3477EF4-6065-417D-BB14-09808D03E605}">
      <dsp:nvSpPr>
        <dsp:cNvPr id="0" name=""/>
        <dsp:cNvSpPr/>
      </dsp:nvSpPr>
      <dsp:spPr>
        <a:xfrm>
          <a:off x="1676396" y="102682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 Dates</a:t>
          </a:r>
        </a:p>
      </dsp:txBody>
      <dsp:txXfrm>
        <a:off x="1676396" y="1026823"/>
        <a:ext cx="879447" cy="423825"/>
      </dsp:txXfrm>
    </dsp:sp>
    <dsp:sp modelId="{D50DA0FA-CEE7-43CE-A33B-E4B2FD9BBBB7}">
      <dsp:nvSpPr>
        <dsp:cNvPr id="0" name=""/>
        <dsp:cNvSpPr/>
      </dsp:nvSpPr>
      <dsp:spPr>
        <a:xfrm>
          <a:off x="2651756" y="990598"/>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299B00B1-912C-433F-A1C6-242677B07D05}">
      <dsp:nvSpPr>
        <dsp:cNvPr id="0" name=""/>
        <dsp:cNvSpPr/>
      </dsp:nvSpPr>
      <dsp:spPr>
        <a:xfrm>
          <a:off x="2701950"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Contact Us</a:t>
          </a:r>
        </a:p>
      </dsp:txBody>
      <dsp:txXfrm>
        <a:off x="2701950" y="1023972"/>
        <a:ext cx="879447" cy="423825"/>
      </dsp:txXfrm>
    </dsp:sp>
    <dsp:sp modelId="{8C09EBE1-4796-4641-B3BE-D9CE5E846871}">
      <dsp:nvSpPr>
        <dsp:cNvPr id="0" name=""/>
        <dsp:cNvSpPr/>
      </dsp:nvSpPr>
      <dsp:spPr>
        <a:xfrm>
          <a:off x="3718621" y="990598"/>
          <a:ext cx="1005777" cy="496479"/>
        </a:xfrm>
        <a:prstGeom prst="flowChartTerminator">
          <a:avLst/>
        </a:prstGeom>
        <a:gradFill rotWithShape="0">
          <a:gsLst>
            <a:gs pos="0">
              <a:srgbClr val="00B0F0"/>
            </a:gs>
            <a:gs pos="100000">
              <a:schemeClr val="accent2">
                <a:shade val="90000"/>
                <a:alpha val="0"/>
                <a:lumMod val="0"/>
              </a:schemeClr>
            </a:gs>
          </a:gsLst>
          <a:lin ang="5400000" scaled="0"/>
        </a:gradFill>
        <a:ln w="12700">
          <a:solidFill>
            <a:srgbClr val="00B0F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2"/>
        </a:lnRef>
        <a:fillRef idx="3">
          <a:schemeClr val="accent2"/>
        </a:fillRef>
        <a:effectRef idx="3">
          <a:schemeClr val="accent2"/>
        </a:effectRef>
        <a:fontRef idx="minor">
          <a:schemeClr val="lt1"/>
        </a:fontRef>
      </dsp:style>
    </dsp:sp>
    <dsp:sp modelId="{3EFA2F2E-551A-478F-9269-C2B87F11EC0C}">
      <dsp:nvSpPr>
        <dsp:cNvPr id="0" name=""/>
        <dsp:cNvSpPr/>
      </dsp:nvSpPr>
      <dsp:spPr>
        <a:xfrm>
          <a:off x="3768753"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Scientific Committee</a:t>
          </a:r>
        </a:p>
      </dsp:txBody>
      <dsp:txXfrm>
        <a:off x="3768753" y="1023972"/>
        <a:ext cx="879447" cy="423825"/>
      </dsp:txXfrm>
    </dsp:sp>
    <dsp:sp modelId="{2B1DCF1F-F7DD-4074-A090-3E9710692C99}">
      <dsp:nvSpPr>
        <dsp:cNvPr id="0" name=""/>
        <dsp:cNvSpPr/>
      </dsp:nvSpPr>
      <dsp:spPr>
        <a:xfrm>
          <a:off x="4785355" y="990598"/>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C431C992-28D1-41BC-ADAD-6B0344456E83}">
      <dsp:nvSpPr>
        <dsp:cNvPr id="0" name=""/>
        <dsp:cNvSpPr/>
      </dsp:nvSpPr>
      <dsp:spPr>
        <a:xfrm>
          <a:off x="4835550" y="102681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Organizing Committee</a:t>
          </a:r>
        </a:p>
      </dsp:txBody>
      <dsp:txXfrm>
        <a:off x="4835550" y="1026813"/>
        <a:ext cx="879447" cy="423825"/>
      </dsp:txXfrm>
    </dsp:sp>
    <dsp:sp modelId="{63149E2F-E950-4674-B246-DECCF26DD7F5}">
      <dsp:nvSpPr>
        <dsp:cNvPr id="0" name=""/>
        <dsp:cNvSpPr/>
      </dsp:nvSpPr>
      <dsp:spPr>
        <a:xfrm>
          <a:off x="5852157" y="984889"/>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DE0F31EE-9D4B-4DF2-95E7-7A6C60C7E3B0}">
      <dsp:nvSpPr>
        <dsp:cNvPr id="0" name=""/>
        <dsp:cNvSpPr/>
      </dsp:nvSpPr>
      <dsp:spPr>
        <a:xfrm>
          <a:off x="5903652" y="990602"/>
          <a:ext cx="878150" cy="426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kern="1200" dirty="0"/>
            <a:t>Participants</a:t>
          </a:r>
        </a:p>
      </dsp:txBody>
      <dsp:txXfrm>
        <a:off x="5903652" y="990602"/>
        <a:ext cx="878150" cy="426607"/>
      </dsp:txXfrm>
    </dsp:sp>
    <dsp:sp modelId="{51760D33-6E02-4B95-A314-A168B106BA24}">
      <dsp:nvSpPr>
        <dsp:cNvPr id="0" name=""/>
        <dsp:cNvSpPr/>
      </dsp:nvSpPr>
      <dsp:spPr>
        <a:xfrm>
          <a:off x="6918961" y="984889"/>
          <a:ext cx="1005841"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ABE4870C-1C83-400A-A98B-0010FD8DC69E}">
      <dsp:nvSpPr>
        <dsp:cNvPr id="0" name=""/>
        <dsp:cNvSpPr/>
      </dsp:nvSpPr>
      <dsp:spPr>
        <a:xfrm>
          <a:off x="6970453" y="1021195"/>
          <a:ext cx="878150" cy="426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l" defTabSz="511175" rtl="0">
            <a:lnSpc>
              <a:spcPct val="90000"/>
            </a:lnSpc>
            <a:spcBef>
              <a:spcPct val="0"/>
            </a:spcBef>
            <a:spcAft>
              <a:spcPct val="35000"/>
            </a:spcAft>
            <a:buNone/>
          </a:pPr>
          <a:r>
            <a:rPr lang="en-US" sz="1150" b="1" kern="1200" dirty="0"/>
            <a:t>Conference </a:t>
          </a:r>
        </a:p>
        <a:p>
          <a:pPr marL="0" lvl="0" indent="0" algn="l" defTabSz="511175" rtl="0">
            <a:lnSpc>
              <a:spcPct val="90000"/>
            </a:lnSpc>
            <a:spcBef>
              <a:spcPct val="0"/>
            </a:spcBef>
            <a:spcAft>
              <a:spcPct val="35000"/>
            </a:spcAft>
            <a:buNone/>
          </a:pPr>
          <a:r>
            <a:rPr lang="en-US" sz="1150" b="1" kern="1200" dirty="0"/>
            <a:t>     Photos</a:t>
          </a:r>
        </a:p>
      </dsp:txBody>
      <dsp:txXfrm>
        <a:off x="6970453" y="1021195"/>
        <a:ext cx="878150" cy="426607"/>
      </dsp:txXfrm>
    </dsp:sp>
    <dsp:sp modelId="{E1782A1B-A0C1-4FE8-9E74-FC0AD5B50C30}">
      <dsp:nvSpPr>
        <dsp:cNvPr id="0" name=""/>
        <dsp:cNvSpPr/>
      </dsp:nvSpPr>
      <dsp:spPr>
        <a:xfrm>
          <a:off x="7988808" y="990598"/>
          <a:ext cx="850391"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FD1D25BF-2F31-4B02-AC4C-C662A4BB1994}">
      <dsp:nvSpPr>
        <dsp:cNvPr id="0" name=""/>
        <dsp:cNvSpPr/>
      </dsp:nvSpPr>
      <dsp:spPr>
        <a:xfrm>
          <a:off x="8001002" y="1059145"/>
          <a:ext cx="810290" cy="377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kern="1200" dirty="0"/>
            <a:t>Faculty Video</a:t>
          </a:r>
        </a:p>
      </dsp:txBody>
      <dsp:txXfrm>
        <a:off x="8001002" y="1059145"/>
        <a:ext cx="810290" cy="37784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8AB53-2D2C-463D-96C7-35F3563294DC}">
      <dsp:nvSpPr>
        <dsp:cNvPr id="0" name=""/>
        <dsp:cNvSpPr/>
      </dsp:nvSpPr>
      <dsp:spPr>
        <a:xfrm>
          <a:off x="0" y="991950"/>
          <a:ext cx="822963"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085A1750-E0FC-4F4C-A6C5-B35CE71278CE}">
      <dsp:nvSpPr>
        <dsp:cNvPr id="0" name=""/>
        <dsp:cNvSpPr/>
      </dsp:nvSpPr>
      <dsp:spPr>
        <a:xfrm>
          <a:off x="-430" y="1066799"/>
          <a:ext cx="762434" cy="3555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About Us</a:t>
          </a:r>
        </a:p>
      </dsp:txBody>
      <dsp:txXfrm>
        <a:off x="-430" y="1066799"/>
        <a:ext cx="762434" cy="355528"/>
      </dsp:txXfrm>
    </dsp:sp>
    <dsp:sp modelId="{A94C937B-A5C2-46E3-9479-F592FE711BAC}">
      <dsp:nvSpPr>
        <dsp:cNvPr id="0" name=""/>
        <dsp:cNvSpPr/>
      </dsp:nvSpPr>
      <dsp:spPr>
        <a:xfrm>
          <a:off x="861818" y="990598"/>
          <a:ext cx="85039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CB851405-14AF-45B9-9F9A-8C17A31B351B}">
      <dsp:nvSpPr>
        <dsp:cNvPr id="0" name=""/>
        <dsp:cNvSpPr/>
      </dsp:nvSpPr>
      <dsp:spPr>
        <a:xfrm>
          <a:off x="838197" y="102682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Areas Covered</a:t>
          </a:r>
        </a:p>
      </dsp:txBody>
      <dsp:txXfrm>
        <a:off x="838197" y="1026823"/>
        <a:ext cx="879447" cy="423825"/>
      </dsp:txXfrm>
    </dsp:sp>
    <dsp:sp modelId="{CD767681-294D-4E8D-BB50-7BAD4523B3FE}">
      <dsp:nvSpPr>
        <dsp:cNvPr id="0" name=""/>
        <dsp:cNvSpPr/>
      </dsp:nvSpPr>
      <dsp:spPr>
        <a:xfrm>
          <a:off x="1752600" y="990598"/>
          <a:ext cx="853440"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E3477EF4-6065-417D-BB14-09808D03E605}">
      <dsp:nvSpPr>
        <dsp:cNvPr id="0" name=""/>
        <dsp:cNvSpPr/>
      </dsp:nvSpPr>
      <dsp:spPr>
        <a:xfrm>
          <a:off x="1676396" y="102682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 Dates</a:t>
          </a:r>
        </a:p>
      </dsp:txBody>
      <dsp:txXfrm>
        <a:off x="1676396" y="1026823"/>
        <a:ext cx="879447" cy="423825"/>
      </dsp:txXfrm>
    </dsp:sp>
    <dsp:sp modelId="{D50DA0FA-CEE7-43CE-A33B-E4B2FD9BBBB7}">
      <dsp:nvSpPr>
        <dsp:cNvPr id="0" name=""/>
        <dsp:cNvSpPr/>
      </dsp:nvSpPr>
      <dsp:spPr>
        <a:xfrm>
          <a:off x="2651756" y="990598"/>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299B00B1-912C-433F-A1C6-242677B07D05}">
      <dsp:nvSpPr>
        <dsp:cNvPr id="0" name=""/>
        <dsp:cNvSpPr/>
      </dsp:nvSpPr>
      <dsp:spPr>
        <a:xfrm>
          <a:off x="2701950"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Contact Us</a:t>
          </a:r>
        </a:p>
      </dsp:txBody>
      <dsp:txXfrm>
        <a:off x="2701950" y="1023972"/>
        <a:ext cx="879447" cy="423825"/>
      </dsp:txXfrm>
    </dsp:sp>
    <dsp:sp modelId="{8C09EBE1-4796-4641-B3BE-D9CE5E846871}">
      <dsp:nvSpPr>
        <dsp:cNvPr id="0" name=""/>
        <dsp:cNvSpPr/>
      </dsp:nvSpPr>
      <dsp:spPr>
        <a:xfrm>
          <a:off x="3718621" y="990598"/>
          <a:ext cx="1005777" cy="496479"/>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3EFA2F2E-551A-478F-9269-C2B87F11EC0C}">
      <dsp:nvSpPr>
        <dsp:cNvPr id="0" name=""/>
        <dsp:cNvSpPr/>
      </dsp:nvSpPr>
      <dsp:spPr>
        <a:xfrm>
          <a:off x="3768753"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Scientific Committee</a:t>
          </a:r>
        </a:p>
      </dsp:txBody>
      <dsp:txXfrm>
        <a:off x="3768753" y="1023972"/>
        <a:ext cx="879447" cy="423825"/>
      </dsp:txXfrm>
    </dsp:sp>
    <dsp:sp modelId="{2B1DCF1F-F7DD-4074-A090-3E9710692C99}">
      <dsp:nvSpPr>
        <dsp:cNvPr id="0" name=""/>
        <dsp:cNvSpPr/>
      </dsp:nvSpPr>
      <dsp:spPr>
        <a:xfrm>
          <a:off x="4785355" y="990598"/>
          <a:ext cx="1005841" cy="493776"/>
        </a:xfrm>
        <a:prstGeom prst="flowChartTerminator">
          <a:avLst/>
        </a:prstGeom>
        <a:gradFill rotWithShape="0">
          <a:gsLst>
            <a:gs pos="0">
              <a:srgbClr val="00B0F0"/>
            </a:gs>
            <a:gs pos="100000">
              <a:srgbClr val="F2750E">
                <a:alpha val="0"/>
                <a:lumMod val="0"/>
              </a:srgbClr>
            </a:gs>
          </a:gsLst>
          <a:lin ang="5400000" scaled="0"/>
        </a:gradFill>
        <a:ln w="12700">
          <a:solidFill>
            <a:srgbClr val="00B0F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2"/>
        </a:lnRef>
        <a:fillRef idx="3">
          <a:schemeClr val="accent2"/>
        </a:fillRef>
        <a:effectRef idx="3">
          <a:schemeClr val="accent2"/>
        </a:effectRef>
        <a:fontRef idx="minor">
          <a:schemeClr val="lt1"/>
        </a:fontRef>
      </dsp:style>
    </dsp:sp>
    <dsp:sp modelId="{C431C992-28D1-41BC-ADAD-6B0344456E83}">
      <dsp:nvSpPr>
        <dsp:cNvPr id="0" name=""/>
        <dsp:cNvSpPr/>
      </dsp:nvSpPr>
      <dsp:spPr>
        <a:xfrm>
          <a:off x="4835550" y="1026813"/>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Organizing Committee</a:t>
          </a:r>
        </a:p>
      </dsp:txBody>
      <dsp:txXfrm>
        <a:off x="4835550" y="1026813"/>
        <a:ext cx="879447" cy="423825"/>
      </dsp:txXfrm>
    </dsp:sp>
    <dsp:sp modelId="{63149E2F-E950-4674-B246-DECCF26DD7F5}">
      <dsp:nvSpPr>
        <dsp:cNvPr id="0" name=""/>
        <dsp:cNvSpPr/>
      </dsp:nvSpPr>
      <dsp:spPr>
        <a:xfrm>
          <a:off x="5852157" y="984889"/>
          <a:ext cx="100584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DE0F31EE-9D4B-4DF2-95E7-7A6C60C7E3B0}">
      <dsp:nvSpPr>
        <dsp:cNvPr id="0" name=""/>
        <dsp:cNvSpPr/>
      </dsp:nvSpPr>
      <dsp:spPr>
        <a:xfrm>
          <a:off x="5903652" y="990602"/>
          <a:ext cx="878150" cy="426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kern="1200" dirty="0"/>
            <a:t>Participants</a:t>
          </a:r>
        </a:p>
      </dsp:txBody>
      <dsp:txXfrm>
        <a:off x="5903652" y="990602"/>
        <a:ext cx="878150" cy="426607"/>
      </dsp:txXfrm>
    </dsp:sp>
    <dsp:sp modelId="{51760D33-6E02-4B95-A314-A168B106BA24}">
      <dsp:nvSpPr>
        <dsp:cNvPr id="0" name=""/>
        <dsp:cNvSpPr/>
      </dsp:nvSpPr>
      <dsp:spPr>
        <a:xfrm>
          <a:off x="6918961" y="984889"/>
          <a:ext cx="1005841"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ABE4870C-1C83-400A-A98B-0010FD8DC69E}">
      <dsp:nvSpPr>
        <dsp:cNvPr id="0" name=""/>
        <dsp:cNvSpPr/>
      </dsp:nvSpPr>
      <dsp:spPr>
        <a:xfrm>
          <a:off x="6970453" y="1021195"/>
          <a:ext cx="878150" cy="426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l" defTabSz="511175" rtl="0">
            <a:lnSpc>
              <a:spcPct val="90000"/>
            </a:lnSpc>
            <a:spcBef>
              <a:spcPct val="0"/>
            </a:spcBef>
            <a:spcAft>
              <a:spcPct val="35000"/>
            </a:spcAft>
            <a:buNone/>
          </a:pPr>
          <a:r>
            <a:rPr lang="en-US" sz="1150" b="1" kern="1200" dirty="0"/>
            <a:t>Conference </a:t>
          </a:r>
        </a:p>
        <a:p>
          <a:pPr marL="0" lvl="0" indent="0" algn="l" defTabSz="511175" rtl="0">
            <a:lnSpc>
              <a:spcPct val="90000"/>
            </a:lnSpc>
            <a:spcBef>
              <a:spcPct val="0"/>
            </a:spcBef>
            <a:spcAft>
              <a:spcPct val="35000"/>
            </a:spcAft>
            <a:buNone/>
          </a:pPr>
          <a:r>
            <a:rPr lang="en-US" sz="1150" b="1" kern="1200" dirty="0"/>
            <a:t>     Photos</a:t>
          </a:r>
        </a:p>
      </dsp:txBody>
      <dsp:txXfrm>
        <a:off x="6970453" y="1021195"/>
        <a:ext cx="878150" cy="426607"/>
      </dsp:txXfrm>
    </dsp:sp>
    <dsp:sp modelId="{E1782A1B-A0C1-4FE8-9E74-FC0AD5B50C30}">
      <dsp:nvSpPr>
        <dsp:cNvPr id="0" name=""/>
        <dsp:cNvSpPr/>
      </dsp:nvSpPr>
      <dsp:spPr>
        <a:xfrm>
          <a:off x="7988808" y="990598"/>
          <a:ext cx="850391"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FD1D25BF-2F31-4B02-AC4C-C662A4BB1994}">
      <dsp:nvSpPr>
        <dsp:cNvPr id="0" name=""/>
        <dsp:cNvSpPr/>
      </dsp:nvSpPr>
      <dsp:spPr>
        <a:xfrm>
          <a:off x="8001002" y="1059145"/>
          <a:ext cx="810290" cy="377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kern="1200" dirty="0"/>
            <a:t>Faculty Video</a:t>
          </a:r>
        </a:p>
      </dsp:txBody>
      <dsp:txXfrm>
        <a:off x="8001002" y="1059145"/>
        <a:ext cx="810290" cy="37784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8AB53-2D2C-463D-96C7-35F3563294DC}">
      <dsp:nvSpPr>
        <dsp:cNvPr id="0" name=""/>
        <dsp:cNvSpPr/>
      </dsp:nvSpPr>
      <dsp:spPr>
        <a:xfrm>
          <a:off x="2" y="991949"/>
          <a:ext cx="822963"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085A1750-E0FC-4F4C-A6C5-B35CE71278CE}">
      <dsp:nvSpPr>
        <dsp:cNvPr id="0" name=""/>
        <dsp:cNvSpPr/>
      </dsp:nvSpPr>
      <dsp:spPr>
        <a:xfrm>
          <a:off x="-428" y="1066798"/>
          <a:ext cx="762433" cy="3555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About Us</a:t>
          </a:r>
        </a:p>
      </dsp:txBody>
      <dsp:txXfrm>
        <a:off x="-428" y="1066798"/>
        <a:ext cx="762433" cy="355528"/>
      </dsp:txXfrm>
    </dsp:sp>
    <dsp:sp modelId="{A94C937B-A5C2-46E3-9479-F592FE711BAC}">
      <dsp:nvSpPr>
        <dsp:cNvPr id="0" name=""/>
        <dsp:cNvSpPr/>
      </dsp:nvSpPr>
      <dsp:spPr>
        <a:xfrm>
          <a:off x="861819" y="990598"/>
          <a:ext cx="850391"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CB851405-14AF-45B9-9F9A-8C17A31B351B}">
      <dsp:nvSpPr>
        <dsp:cNvPr id="0" name=""/>
        <dsp:cNvSpPr/>
      </dsp:nvSpPr>
      <dsp:spPr>
        <a:xfrm>
          <a:off x="838198" y="102682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Areas Covered</a:t>
          </a:r>
        </a:p>
      </dsp:txBody>
      <dsp:txXfrm>
        <a:off x="838198" y="1026822"/>
        <a:ext cx="879447" cy="423825"/>
      </dsp:txXfrm>
    </dsp:sp>
    <dsp:sp modelId="{CD767681-294D-4E8D-BB50-7BAD4523B3FE}">
      <dsp:nvSpPr>
        <dsp:cNvPr id="0" name=""/>
        <dsp:cNvSpPr/>
      </dsp:nvSpPr>
      <dsp:spPr>
        <a:xfrm>
          <a:off x="1752602" y="990598"/>
          <a:ext cx="853440"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E3477EF4-6065-417D-BB14-09808D03E605}">
      <dsp:nvSpPr>
        <dsp:cNvPr id="0" name=""/>
        <dsp:cNvSpPr/>
      </dsp:nvSpPr>
      <dsp:spPr>
        <a:xfrm>
          <a:off x="1676398" y="102682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 Dates</a:t>
          </a:r>
        </a:p>
      </dsp:txBody>
      <dsp:txXfrm>
        <a:off x="1676398" y="1026822"/>
        <a:ext cx="879447" cy="423825"/>
      </dsp:txXfrm>
    </dsp:sp>
    <dsp:sp modelId="{D50DA0FA-CEE7-43CE-A33B-E4B2FD9BBBB7}">
      <dsp:nvSpPr>
        <dsp:cNvPr id="0" name=""/>
        <dsp:cNvSpPr/>
      </dsp:nvSpPr>
      <dsp:spPr>
        <a:xfrm>
          <a:off x="2651757" y="990598"/>
          <a:ext cx="1005840"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299B00B1-912C-433F-A1C6-242677B07D05}">
      <dsp:nvSpPr>
        <dsp:cNvPr id="0" name=""/>
        <dsp:cNvSpPr/>
      </dsp:nvSpPr>
      <dsp:spPr>
        <a:xfrm>
          <a:off x="2701951"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Contact Us</a:t>
          </a:r>
        </a:p>
      </dsp:txBody>
      <dsp:txXfrm>
        <a:off x="2701951" y="1023972"/>
        <a:ext cx="879447" cy="423825"/>
      </dsp:txXfrm>
    </dsp:sp>
    <dsp:sp modelId="{8C09EBE1-4796-4641-B3BE-D9CE5E846871}">
      <dsp:nvSpPr>
        <dsp:cNvPr id="0" name=""/>
        <dsp:cNvSpPr/>
      </dsp:nvSpPr>
      <dsp:spPr>
        <a:xfrm>
          <a:off x="3718621" y="990598"/>
          <a:ext cx="1005776" cy="496478"/>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3EFA2F2E-551A-478F-9269-C2B87F11EC0C}">
      <dsp:nvSpPr>
        <dsp:cNvPr id="0" name=""/>
        <dsp:cNvSpPr/>
      </dsp:nvSpPr>
      <dsp:spPr>
        <a:xfrm>
          <a:off x="3768753" y="102397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dirty="0"/>
            <a:t>Scientific Committee</a:t>
          </a:r>
        </a:p>
      </dsp:txBody>
      <dsp:txXfrm>
        <a:off x="3768753" y="1023972"/>
        <a:ext cx="879447" cy="423825"/>
      </dsp:txXfrm>
    </dsp:sp>
    <dsp:sp modelId="{2B1DCF1F-F7DD-4074-A090-3E9710692C99}">
      <dsp:nvSpPr>
        <dsp:cNvPr id="0" name=""/>
        <dsp:cNvSpPr/>
      </dsp:nvSpPr>
      <dsp:spPr>
        <a:xfrm>
          <a:off x="4785355" y="990598"/>
          <a:ext cx="1005840" cy="493776"/>
        </a:xfrm>
        <a:prstGeom prst="flowChartTerminator">
          <a:avLst/>
        </a:prstGeom>
        <a:solidFill>
          <a:srgbClr val="304E4E"/>
        </a:solidFill>
        <a:ln w="12700">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2"/>
        </a:lnRef>
        <a:fillRef idx="3">
          <a:schemeClr val="accent2"/>
        </a:fillRef>
        <a:effectRef idx="3">
          <a:schemeClr val="accent2"/>
        </a:effectRef>
        <a:fontRef idx="minor">
          <a:schemeClr val="lt1"/>
        </a:fontRef>
      </dsp:style>
    </dsp:sp>
    <dsp:sp modelId="{C431C992-28D1-41BC-ADAD-6B0344456E83}">
      <dsp:nvSpPr>
        <dsp:cNvPr id="0" name=""/>
        <dsp:cNvSpPr/>
      </dsp:nvSpPr>
      <dsp:spPr>
        <a:xfrm>
          <a:off x="4835549" y="1026812"/>
          <a:ext cx="879447" cy="423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33400" rtl="0">
            <a:lnSpc>
              <a:spcPct val="90000"/>
            </a:lnSpc>
            <a:spcBef>
              <a:spcPct val="0"/>
            </a:spcBef>
            <a:spcAft>
              <a:spcPct val="35000"/>
            </a:spcAft>
            <a:buNone/>
          </a:pPr>
          <a:r>
            <a:rPr lang="en-US" sz="1200" b="1" kern="1200"/>
            <a:t>Organizing Committee</a:t>
          </a:r>
          <a:endParaRPr lang="en-US" sz="1200" b="1" kern="1200" dirty="0"/>
        </a:p>
      </dsp:txBody>
      <dsp:txXfrm>
        <a:off x="4835549" y="1026812"/>
        <a:ext cx="879447" cy="423825"/>
      </dsp:txXfrm>
    </dsp:sp>
    <dsp:sp modelId="{63149E2F-E950-4674-B246-DECCF26DD7F5}">
      <dsp:nvSpPr>
        <dsp:cNvPr id="0" name=""/>
        <dsp:cNvSpPr/>
      </dsp:nvSpPr>
      <dsp:spPr>
        <a:xfrm>
          <a:off x="5852156" y="984889"/>
          <a:ext cx="1005840" cy="493776"/>
        </a:xfrm>
        <a:prstGeom prst="flowChartTerminator">
          <a:avLst/>
        </a:prstGeom>
        <a:solidFill>
          <a:schemeClr val="accent5">
            <a:lumMod val="50000"/>
          </a:schemeClr>
        </a:solidFill>
        <a:ln>
          <a:solidFill>
            <a:srgbClr val="FFC000"/>
          </a:solid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hemeClr val="accent1"/>
        </a:lnRef>
        <a:fillRef idx="3">
          <a:schemeClr val="accent1"/>
        </a:fillRef>
        <a:effectRef idx="3">
          <a:schemeClr val="accent1"/>
        </a:effectRef>
        <a:fontRef idx="minor">
          <a:schemeClr val="lt1"/>
        </a:fontRef>
      </dsp:style>
    </dsp:sp>
    <dsp:sp modelId="{DE0F31EE-9D4B-4DF2-95E7-7A6C60C7E3B0}">
      <dsp:nvSpPr>
        <dsp:cNvPr id="0" name=""/>
        <dsp:cNvSpPr/>
      </dsp:nvSpPr>
      <dsp:spPr>
        <a:xfrm>
          <a:off x="5903652" y="990602"/>
          <a:ext cx="878150" cy="426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kern="1200" dirty="0"/>
            <a:t>Participants</a:t>
          </a:r>
        </a:p>
      </dsp:txBody>
      <dsp:txXfrm>
        <a:off x="5903652" y="990602"/>
        <a:ext cx="878150" cy="426606"/>
      </dsp:txXfrm>
    </dsp:sp>
    <dsp:sp modelId="{51760D33-6E02-4B95-A314-A168B106BA24}">
      <dsp:nvSpPr>
        <dsp:cNvPr id="0" name=""/>
        <dsp:cNvSpPr/>
      </dsp:nvSpPr>
      <dsp:spPr>
        <a:xfrm>
          <a:off x="6918960" y="984889"/>
          <a:ext cx="1005840"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ABE4870C-1C83-400A-A98B-0010FD8DC69E}">
      <dsp:nvSpPr>
        <dsp:cNvPr id="0" name=""/>
        <dsp:cNvSpPr/>
      </dsp:nvSpPr>
      <dsp:spPr>
        <a:xfrm>
          <a:off x="6970452" y="1021195"/>
          <a:ext cx="878150" cy="426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l" defTabSz="511175" rtl="0">
            <a:lnSpc>
              <a:spcPct val="90000"/>
            </a:lnSpc>
            <a:spcBef>
              <a:spcPct val="0"/>
            </a:spcBef>
            <a:spcAft>
              <a:spcPct val="35000"/>
            </a:spcAft>
            <a:buNone/>
          </a:pPr>
          <a:r>
            <a:rPr lang="en-US" sz="1150" b="1" kern="1200" dirty="0"/>
            <a:t>Conference </a:t>
          </a:r>
        </a:p>
        <a:p>
          <a:pPr marL="0" lvl="0" indent="0" algn="l" defTabSz="511175" rtl="0">
            <a:lnSpc>
              <a:spcPct val="90000"/>
            </a:lnSpc>
            <a:spcBef>
              <a:spcPct val="0"/>
            </a:spcBef>
            <a:spcAft>
              <a:spcPct val="35000"/>
            </a:spcAft>
            <a:buNone/>
          </a:pPr>
          <a:r>
            <a:rPr lang="en-US" sz="1150" b="1" kern="1200" dirty="0"/>
            <a:t>     Photos</a:t>
          </a:r>
        </a:p>
      </dsp:txBody>
      <dsp:txXfrm>
        <a:off x="6970452" y="1021195"/>
        <a:ext cx="878150" cy="426606"/>
      </dsp:txXfrm>
    </dsp:sp>
    <dsp:sp modelId="{E1782A1B-A0C1-4FE8-9E74-FC0AD5B50C30}">
      <dsp:nvSpPr>
        <dsp:cNvPr id="0" name=""/>
        <dsp:cNvSpPr/>
      </dsp:nvSpPr>
      <dsp:spPr>
        <a:xfrm>
          <a:off x="7988806" y="990598"/>
          <a:ext cx="850391" cy="493776"/>
        </a:xfrm>
        <a:prstGeom prst="flowChartTerminator">
          <a:avLst/>
        </a:prstGeom>
        <a:solidFill>
          <a:schemeClr val="accent5">
            <a:lumMod val="50000"/>
          </a:schemeClr>
        </a:solidFill>
        <a:ln>
          <a:solidFill>
            <a:srgbClr val="FFC000"/>
          </a:solid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sp>
    <dsp:sp modelId="{FD1D25BF-2F31-4B02-AC4C-C662A4BB1994}">
      <dsp:nvSpPr>
        <dsp:cNvPr id="0" name=""/>
        <dsp:cNvSpPr/>
      </dsp:nvSpPr>
      <dsp:spPr>
        <a:xfrm>
          <a:off x="8001000" y="1059145"/>
          <a:ext cx="810289" cy="377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0" rIns="0" bIns="0" numCol="1" spcCol="1270" anchor="ctr" anchorCtr="0">
          <a:noAutofit/>
        </a:bodyPr>
        <a:lstStyle/>
        <a:p>
          <a:pPr marL="0" lvl="0" indent="0" algn="ctr" defTabSz="511175" rtl="0">
            <a:lnSpc>
              <a:spcPct val="90000"/>
            </a:lnSpc>
            <a:spcBef>
              <a:spcPct val="0"/>
            </a:spcBef>
            <a:spcAft>
              <a:spcPct val="35000"/>
            </a:spcAft>
            <a:buNone/>
          </a:pPr>
          <a:r>
            <a:rPr lang="en-US" sz="1150" b="1" kern="1200" dirty="0"/>
            <a:t>Faculty Video</a:t>
          </a:r>
        </a:p>
      </dsp:txBody>
      <dsp:txXfrm>
        <a:off x="8001000" y="1059145"/>
        <a:ext cx="810289" cy="377844"/>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5.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7.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8.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9.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333974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65648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945955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3636484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290223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1D8BD707-D9CF-40AE-B4C6-C98DA3205C09}" type="datetimeFigureOut">
              <a:rPr lang="en-US" smtClean="0"/>
              <a:pPr/>
              <a:t>1/28/2019</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275532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1D8BD707-D9CF-40AE-B4C6-C98DA3205C09}" type="datetimeFigureOut">
              <a:rPr lang="en-US" smtClean="0"/>
              <a:pPr/>
              <a:t>1/28/2019</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305469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815436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94162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1D8BD707-D9CF-40AE-B4C6-C98DA3205C09}" type="datetimeFigureOut">
              <a:rPr lang="en-US" smtClean="0"/>
              <a:pPr/>
              <a:t>1/28/2019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81604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3418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1/28/2019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78470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1/28/2019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79753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1D8BD707-D9CF-40AE-B4C6-C98DA3205C09}" type="datetimeFigureOut">
              <a:rPr lang="en-US" smtClean="0"/>
              <a:pPr/>
              <a:t>1/28/2019</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19738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1D8BD707-D9CF-40AE-B4C6-C98DA3205C09}" type="datetimeFigureOut">
              <a:rPr lang="en-US" smtClean="0"/>
              <a:pPr/>
              <a:t>1/28/2019</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95227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1D8BD707-D9CF-40AE-B4C6-C98DA3205C09}" type="datetimeFigureOut">
              <a:rPr lang="en-US" smtClean="0"/>
              <a:pPr/>
              <a:t>1/28/2019</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802711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851839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0">
          <a:fgClr>
            <a:schemeClr val="tx1">
              <a:lumMod val="50000"/>
            </a:schemeClr>
          </a:fgClr>
          <a:bgClr>
            <a:schemeClr val="bg1"/>
          </a:bgClr>
        </a:pattFill>
        <a:effectLst/>
      </p:bgPr>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1D8BD707-D9CF-40AE-B4C6-C98DA3205C09}" type="datetimeFigureOut">
              <a:rPr lang="en-US" smtClean="0"/>
              <a:pPr/>
              <a:t>1/28/2019</a:t>
            </a:fld>
            <a:endParaRPr lang="en-US"/>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8219575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ishik.edu.iq/business/ibassc/" TargetMode="Externa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www.bmw-iraq.com/en/index.html" TargetMode="External"/><Relationship Id="rId4" Type="http://schemas.openxmlformats.org/officeDocument/2006/relationships/slide" Target="slide2.xml"/></Relationships>
</file>

<file path=ppt/slides/_rels/slide10.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slide" Target="slide11.xml"/><Relationship Id="rId7" Type="http://schemas.openxmlformats.org/officeDocument/2006/relationships/diagramColors" Target="../diagrams/colors9.xml"/><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diagramQuickStyle" Target="../diagrams/quickStyle9.xml"/><Relationship Id="rId5" Type="http://schemas.openxmlformats.org/officeDocument/2006/relationships/diagramLayout" Target="../diagrams/layout9.xml"/><Relationship Id="rId10" Type="http://schemas.openxmlformats.org/officeDocument/2006/relationships/image" Target="../media/image11.png"/><Relationship Id="rId4" Type="http://schemas.openxmlformats.org/officeDocument/2006/relationships/diagramData" Target="../diagrams/data9.xml"/><Relationship Id="rId9" Type="http://schemas.openxmlformats.org/officeDocument/2006/relationships/slide" Target="slide3.xml"/></Relationships>
</file>

<file path=ppt/slides/_rels/slide10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96.jpeg"/><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image" Target="../media/image11.png"/></Relationships>
</file>

<file path=ppt/slides/_rels/slide10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97.jpeg"/><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image" Target="../media/image11.png"/></Relationships>
</file>

<file path=ppt/slides/_rels/slide10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98.jpeg"/><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image" Target="../media/image11.png"/></Relationships>
</file>

<file path=ppt/slides/_rels/slide10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99.jpeg"/><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image" Target="../media/image11.png"/></Relationships>
</file>

<file path=ppt/slides/_rels/slide10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00.jpeg"/><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image" Target="../media/image11.png"/></Relationships>
</file>

<file path=ppt/slides/_rels/slide10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01.jpeg"/><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image" Target="../media/image11.png"/></Relationships>
</file>

<file path=ppt/slides/_rels/slide10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02.jpeg"/><Relationship Id="rId1" Type="http://schemas.openxmlformats.org/officeDocument/2006/relationships/slideLayout" Target="../slideLayouts/slideLayout2.xml"/><Relationship Id="rId5" Type="http://schemas.openxmlformats.org/officeDocument/2006/relationships/slide" Target="slide31.xml"/><Relationship Id="rId4" Type="http://schemas.openxmlformats.org/officeDocument/2006/relationships/image" Target="../media/image11.png"/></Relationships>
</file>

<file path=ppt/slides/_rels/slide10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03.jpeg"/><Relationship Id="rId1" Type="http://schemas.openxmlformats.org/officeDocument/2006/relationships/slideLayout" Target="../slideLayouts/slideLayout2.xml"/><Relationship Id="rId5" Type="http://schemas.openxmlformats.org/officeDocument/2006/relationships/slide" Target="slide31.xml"/><Relationship Id="rId4" Type="http://schemas.openxmlformats.org/officeDocument/2006/relationships/image" Target="../media/image11.png"/></Relationships>
</file>

<file path=ppt/slides/_rels/slide10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04.jpeg"/><Relationship Id="rId1" Type="http://schemas.openxmlformats.org/officeDocument/2006/relationships/slideLayout" Target="../slideLayouts/slideLayout2.xml"/><Relationship Id="rId5" Type="http://schemas.openxmlformats.org/officeDocument/2006/relationships/slide" Target="slide31.xml"/><Relationship Id="rId4" Type="http://schemas.openxmlformats.org/officeDocument/2006/relationships/image" Target="../media/image11.png"/></Relationships>
</file>

<file path=ppt/slides/_rels/slide10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05.jpeg"/><Relationship Id="rId1" Type="http://schemas.openxmlformats.org/officeDocument/2006/relationships/slideLayout" Target="../slideLayouts/slideLayout2.xml"/><Relationship Id="rId5" Type="http://schemas.openxmlformats.org/officeDocument/2006/relationships/slide" Target="slide3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slide" Target="slide12.xml"/><Relationship Id="rId7" Type="http://schemas.openxmlformats.org/officeDocument/2006/relationships/diagramColors" Target="../diagrams/colors10.xml"/><Relationship Id="rId2" Type="http://schemas.openxmlformats.org/officeDocument/2006/relationships/slide" Target="slide10.xml"/><Relationship Id="rId1" Type="http://schemas.openxmlformats.org/officeDocument/2006/relationships/slideLayout" Target="../slideLayouts/slideLayout2.xml"/><Relationship Id="rId6" Type="http://schemas.openxmlformats.org/officeDocument/2006/relationships/diagramQuickStyle" Target="../diagrams/quickStyle10.xml"/><Relationship Id="rId5" Type="http://schemas.openxmlformats.org/officeDocument/2006/relationships/diagramLayout" Target="../diagrams/layout10.xml"/><Relationship Id="rId10" Type="http://schemas.openxmlformats.org/officeDocument/2006/relationships/image" Target="../media/image11.png"/><Relationship Id="rId4" Type="http://schemas.openxmlformats.org/officeDocument/2006/relationships/diagramData" Target="../diagrams/data10.xml"/><Relationship Id="rId9" Type="http://schemas.openxmlformats.org/officeDocument/2006/relationships/slide" Target="slide3.xml"/></Relationships>
</file>

<file path=ppt/slides/_rels/slide1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06.jpeg"/><Relationship Id="rId1" Type="http://schemas.openxmlformats.org/officeDocument/2006/relationships/slideLayout" Target="../slideLayouts/slideLayout2.xml"/><Relationship Id="rId5" Type="http://schemas.openxmlformats.org/officeDocument/2006/relationships/slide" Target="slide31.xml"/><Relationship Id="rId4" Type="http://schemas.openxmlformats.org/officeDocument/2006/relationships/image" Target="../media/image11.png"/></Relationships>
</file>

<file path=ppt/slides/_rels/slide1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07.jpeg"/><Relationship Id="rId1" Type="http://schemas.openxmlformats.org/officeDocument/2006/relationships/slideLayout" Target="../slideLayouts/slideLayout2.xml"/><Relationship Id="rId5" Type="http://schemas.openxmlformats.org/officeDocument/2006/relationships/slide" Target="slide31.xml"/><Relationship Id="rId4" Type="http://schemas.openxmlformats.org/officeDocument/2006/relationships/image" Target="../media/image11.png"/></Relationships>
</file>

<file path=ppt/slides/_rels/slide1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08.jpeg"/></Relationships>
</file>

<file path=ppt/slides/_rels/slide1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09.jpeg"/></Relationships>
</file>

<file path=ppt/slides/_rels/slide1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10.jpeg"/></Relationships>
</file>

<file path=ppt/slides/_rels/slide1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11.jpeg"/></Relationships>
</file>

<file path=ppt/slides/_rels/slide1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12.jpeg"/></Relationships>
</file>

<file path=ppt/slides/_rels/slide1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13.jpeg"/></Relationships>
</file>

<file path=ppt/slides/_rels/slide1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141.jpeg"/></Relationships>
</file>

<file path=ppt/slides/_rels/slide1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slide" Target="slide13.xml"/><Relationship Id="rId4" Type="http://schemas.openxmlformats.org/officeDocument/2006/relationships/slide" Target="slide9.xml"/></Relationships>
</file>

<file path=ppt/slides/_rels/slide1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15.jpeg"/></Relationships>
</file>

<file path=ppt/slides/_rels/slide1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16.jpeg"/></Relationships>
</file>

<file path=ppt/slides/_rels/slide1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17.jpeg"/></Relationships>
</file>

<file path=ppt/slides/_rels/slide1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18.jpeg"/></Relationships>
</file>

<file path=ppt/slides/_rels/slide1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19.jpeg"/></Relationships>
</file>

<file path=ppt/slides/_rels/slide1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151.jpeg"/></Relationships>
</file>

<file path=ppt/slides/_rels/slide1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20.jpeg"/></Relationships>
</file>

<file path=ppt/slides/_rels/slide1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21.jpeg"/></Relationships>
</file>

<file path=ppt/slides/_rels/slide1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22.jpeg"/></Relationships>
</file>

<file path=ppt/slides/_rels/slide1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23.jpeg"/></Relationships>
</file>

<file path=ppt/slides/_rels/slide13.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hyperlink" Target="Selected%20Papers/Abdulumhimin%20Muhammed%20Ahmed.pdf" TargetMode="External"/><Relationship Id="rId7" Type="http://schemas.openxmlformats.org/officeDocument/2006/relationships/slide" Target="slide12.xml"/><Relationship Id="rId2" Type="http://schemas.openxmlformats.org/officeDocument/2006/relationships/hyperlink" Target="Selected%20Papers/Abdulla%20Zaid%20Hikmat.pdf" TargetMode="Externa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hyperlink" Target="Selected%20Papers/Alaa%20Awni%20Shakir.pdf" TargetMode="External"/><Relationship Id="rId4" Type="http://schemas.openxmlformats.org/officeDocument/2006/relationships/hyperlink" Target="Selected%20Papers/Ahmad%20Salar%20Jalal%20update.pdf" TargetMode="External"/><Relationship Id="rId9" Type="http://schemas.openxmlformats.org/officeDocument/2006/relationships/image" Target="../media/image11.png"/></Relationships>
</file>

<file path=ppt/slides/_rels/slide1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image" Target="../media/image224.jpeg"/></Relationships>
</file>

<file path=ppt/slides/_rels/slide1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25.jpeg"/></Relationships>
</file>

<file path=ppt/slides/_rels/slide1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26.jpeg"/></Relationships>
</file>

<file path=ppt/slides/_rels/slide1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27.jpeg"/></Relationships>
</file>

<file path=ppt/slides/_rels/slide1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28.jpeg"/></Relationships>
</file>

<file path=ppt/slides/_rels/slide1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29.jpeg"/></Relationships>
</file>

<file path=ppt/slides/_rels/slide1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30.jpeg"/></Relationships>
</file>

<file path=ppt/slides/_rels/slide1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31.jpeg"/></Relationships>
</file>

<file path=ppt/slides/_rels/slide1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32.jpeg"/></Relationships>
</file>

<file path=ppt/slides/_rels/slide1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33.jpeg"/></Relationships>
</file>

<file path=ppt/slides/_rels/slide14.xml.rels><?xml version="1.0" encoding="UTF-8" standalone="yes"?>
<Relationships xmlns="http://schemas.openxmlformats.org/package/2006/relationships"><Relationship Id="rId8" Type="http://schemas.openxmlformats.org/officeDocument/2006/relationships/hyperlink" Target="Selected%20Papers/Ayman%20Rahman%20Kareem.pdf" TargetMode="External"/><Relationship Id="rId3" Type="http://schemas.openxmlformats.org/officeDocument/2006/relationships/slide" Target="slide13.xml"/><Relationship Id="rId7" Type="http://schemas.openxmlformats.org/officeDocument/2006/relationships/hyperlink" Target="Selected%20Papers/Ali%20Natheer,%20Shahd%20Ilyas%20and%20Sanaria%20Salah.pdf" TargetMode="Externa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hyperlink" Target="Selected%20Papers/Ali%20Abdul%20Kareem.pdf" TargetMode="External"/><Relationship Id="rId5" Type="http://schemas.openxmlformats.org/officeDocument/2006/relationships/image" Target="../media/image11.png"/><Relationship Id="rId4" Type="http://schemas.openxmlformats.org/officeDocument/2006/relationships/slide" Target="slide3.xml"/><Relationship Id="rId9" Type="http://schemas.openxmlformats.org/officeDocument/2006/relationships/hyperlink" Target="Selected%20Papers/Baran%20Akram%20Mohammed%20Sharif.pdf" TargetMode="External"/></Relationships>
</file>

<file path=ppt/slides/_rels/slide1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34.jpeg"/></Relationships>
</file>

<file path=ppt/slides/_rels/slide1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35.jpeg"/></Relationships>
</file>

<file path=ppt/slides/_rels/slide1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36.jpeg"/></Relationships>
</file>

<file path=ppt/slides/_rels/slide1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37.jpeg"/></Relationships>
</file>

<file path=ppt/slides/_rels/slide1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38.jpeg"/></Relationships>
</file>

<file path=ppt/slides/_rels/slide1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39.jpeg"/></Relationships>
</file>

<file path=ppt/slides/_rels/slide1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40.jpeg"/></Relationships>
</file>

<file path=ppt/slides/_rels/slide1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41.jpeg"/></Relationships>
</file>

<file path=ppt/slides/_rels/slide1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42.jpeg"/></Relationships>
</file>

<file path=ppt/slides/_rels/slide15.xml.rels><?xml version="1.0" encoding="UTF-8" standalone="yes"?>
<Relationships xmlns="http://schemas.openxmlformats.org/package/2006/relationships"><Relationship Id="rId8" Type="http://schemas.openxmlformats.org/officeDocument/2006/relationships/hyperlink" Target="Selected%20Papers/Jwan%20Abdulsamad%20Haji%20Bradosti.pdf" TargetMode="External"/><Relationship Id="rId3" Type="http://schemas.openxmlformats.org/officeDocument/2006/relationships/slide" Target="slide14.xml"/><Relationship Id="rId7" Type="http://schemas.openxmlformats.org/officeDocument/2006/relationships/hyperlink" Target="Selected%20Papers/Fatin%20Janin%20Jalal,%20Anas%20Al-Haj%20Hussein.pdf" TargetMode="Externa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hyperlink" Target="Selected%20Papers/Dlband%20Shadman.pdf" TargetMode="External"/><Relationship Id="rId5" Type="http://schemas.openxmlformats.org/officeDocument/2006/relationships/image" Target="../media/image11.png"/><Relationship Id="rId4" Type="http://schemas.openxmlformats.org/officeDocument/2006/relationships/slide" Target="slide3.xml"/><Relationship Id="rId9" Type="http://schemas.openxmlformats.org/officeDocument/2006/relationships/hyperlink" Target="Selected%20Papers/Kamaran%20%20Saadaldin%20%20Azaldin.pdf" TargetMode="External"/></Relationships>
</file>

<file path=ppt/slides/_rels/slide16.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hyperlink" Target="Selected%20Papers/Lobna%20Ali%20Akram.pdf" TargetMode="External"/><Relationship Id="rId7" Type="http://schemas.openxmlformats.org/officeDocument/2006/relationships/slide" Target="slide15.xml"/><Relationship Id="rId2" Type="http://schemas.openxmlformats.org/officeDocument/2006/relationships/hyperlink" Target="Selected%20Papers/Lawand%20Omer%20Mahmood.pdf" TargetMode="External"/><Relationship Id="rId1" Type="http://schemas.openxmlformats.org/officeDocument/2006/relationships/slideLayout" Target="../slideLayouts/slideLayout2.xml"/><Relationship Id="rId6" Type="http://schemas.openxmlformats.org/officeDocument/2006/relationships/slide" Target="slide17.xml"/><Relationship Id="rId5" Type="http://schemas.openxmlformats.org/officeDocument/2006/relationships/hyperlink" Target="Selected%20Papers/Marina%20Akheeqer%20Shmuell.pdf" TargetMode="External"/><Relationship Id="rId4" Type="http://schemas.openxmlformats.org/officeDocument/2006/relationships/hyperlink" Target="Selected%20Papers/Mahmood%20Fuad%20Chalaby.pdf" TargetMode="External"/><Relationship Id="rId9" Type="http://schemas.openxmlformats.org/officeDocument/2006/relationships/image" Target="../media/image11.png"/></Relationships>
</file>

<file path=ppt/slides/_rels/slide17.xml.rels><?xml version="1.0" encoding="UTF-8" standalone="yes"?>
<Relationships xmlns="http://schemas.openxmlformats.org/package/2006/relationships"><Relationship Id="rId8" Type="http://schemas.openxmlformats.org/officeDocument/2006/relationships/hyperlink" Target="Selected%20Papers/Mustafa%20Wisam%20Sarhan.pdf" TargetMode="External"/><Relationship Id="rId3" Type="http://schemas.openxmlformats.org/officeDocument/2006/relationships/slide" Target="slide16.xml"/><Relationship Id="rId7" Type="http://schemas.openxmlformats.org/officeDocument/2006/relationships/hyperlink" Target="Selected%20Papers/Mohammed%20Salah%20Ibrahim.pdf" TargetMode="External"/><Relationship Id="rId2" Type="http://schemas.openxmlformats.org/officeDocument/2006/relationships/slide" Target="slide18.xml"/><Relationship Id="rId1" Type="http://schemas.openxmlformats.org/officeDocument/2006/relationships/slideLayout" Target="../slideLayouts/slideLayout2.xml"/><Relationship Id="rId6" Type="http://schemas.openxmlformats.org/officeDocument/2006/relationships/hyperlink" Target="Selected%20Papers/Mohammed%20Emad%20AGHA.pdf" TargetMode="External"/><Relationship Id="rId5" Type="http://schemas.openxmlformats.org/officeDocument/2006/relationships/image" Target="../media/image11.png"/><Relationship Id="rId4" Type="http://schemas.openxmlformats.org/officeDocument/2006/relationships/slide" Target="slide3.xml"/><Relationship Id="rId9" Type="http://schemas.openxmlformats.org/officeDocument/2006/relationships/hyperlink" Target="Selected%20Papers/Rami%20Amer%20Abed.pdf"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Selected%20Papers/Zainab%20Muhammed%20Kamal.pdf" TargetMode="External"/><Relationship Id="rId3" Type="http://schemas.openxmlformats.org/officeDocument/2006/relationships/slide" Target="slide17.xml"/><Relationship Id="rId7" Type="http://schemas.openxmlformats.org/officeDocument/2006/relationships/hyperlink" Target="Selected%20Papers/Raya%20Salem%20Ibrahim.pdf" TargetMode="External"/><Relationship Id="rId2" Type="http://schemas.openxmlformats.org/officeDocument/2006/relationships/slide" Target="slide19.xml"/><Relationship Id="rId1" Type="http://schemas.openxmlformats.org/officeDocument/2006/relationships/slideLayout" Target="../slideLayouts/slideLayout2.xml"/><Relationship Id="rId6" Type="http://schemas.openxmlformats.org/officeDocument/2006/relationships/hyperlink" Target="Selected%20Papers/Rauzan%20Karim.pdf" TargetMode="External"/><Relationship Id="rId11" Type="http://schemas.openxmlformats.org/officeDocument/2006/relationships/hyperlink" Target="Selected%20Papers/Kewan%20Mohsin%20Ghafour.pdf" TargetMode="External"/><Relationship Id="rId5" Type="http://schemas.openxmlformats.org/officeDocument/2006/relationships/image" Target="../media/image11.png"/><Relationship Id="rId10" Type="http://schemas.openxmlformats.org/officeDocument/2006/relationships/hyperlink" Target="Selected%20Papers/Zhela%20Siamand%20Muhamad.pdf" TargetMode="External"/><Relationship Id="rId4" Type="http://schemas.openxmlformats.org/officeDocument/2006/relationships/slide" Target="slide3.xml"/><Relationship Id="rId9" Type="http://schemas.openxmlformats.org/officeDocument/2006/relationships/hyperlink" Target="Selected%20Papers/Zana%20Mustafa%20Jabbar.pdf" TargetMode="Externa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hyperlink" Target="IIBASSC2018.pdf" TargetMode="External"/><Relationship Id="rId2" Type="http://schemas.openxmlformats.org/officeDocument/2006/relationships/slide" Target="slide20.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1.png"/><Relationship Id="rId4" Type="http://schemas.openxmlformats.org/officeDocument/2006/relationships/slide" Target="slide3.xml"/></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diagramQuickStyle" Target="../diagrams/quickStyle1.xml"/><Relationship Id="rId12"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diagramLayout" Target="../diagrams/layout1.xml"/><Relationship Id="rId11" Type="http://schemas.openxmlformats.org/officeDocument/2006/relationships/image" Target="../media/image8.jpeg"/><Relationship Id="rId5" Type="http://schemas.openxmlformats.org/officeDocument/2006/relationships/diagramData" Target="../diagrams/data1.xml"/><Relationship Id="rId15" Type="http://schemas.openxmlformats.org/officeDocument/2006/relationships/slide" Target="slide1.xml"/><Relationship Id="rId10" Type="http://schemas.openxmlformats.org/officeDocument/2006/relationships/image" Target="../media/image7.jpeg"/><Relationship Id="rId4" Type="http://schemas.openxmlformats.org/officeDocument/2006/relationships/image" Target="../media/image6.jpeg"/><Relationship Id="rId9" Type="http://schemas.microsoft.com/office/2007/relationships/diagramDrawing" Target="../diagrams/drawing1.xml"/><Relationship Id="rId14" Type="http://schemas.openxmlformats.org/officeDocument/2006/relationships/slide" Target="slide3.xml"/></Relationships>
</file>

<file path=ppt/slides/_rels/slide20.xml.rels><?xml version="1.0" encoding="UTF-8" standalone="yes"?>
<Relationships xmlns="http://schemas.openxmlformats.org/package/2006/relationships"><Relationship Id="rId8" Type="http://schemas.openxmlformats.org/officeDocument/2006/relationships/slide" Target="slide43.xml"/><Relationship Id="rId13" Type="http://schemas.openxmlformats.org/officeDocument/2006/relationships/image" Target="../media/image25.jpeg"/><Relationship Id="rId3" Type="http://schemas.openxmlformats.org/officeDocument/2006/relationships/image" Target="../media/image11.png"/><Relationship Id="rId7" Type="http://schemas.openxmlformats.org/officeDocument/2006/relationships/image" Target="../media/image22.jpeg"/><Relationship Id="rId12" Type="http://schemas.openxmlformats.org/officeDocument/2006/relationships/slide" Target="slide44.xml"/><Relationship Id="rId17" Type="http://schemas.openxmlformats.org/officeDocument/2006/relationships/slide" Target="slide19.xml"/><Relationship Id="rId2" Type="http://schemas.openxmlformats.org/officeDocument/2006/relationships/slide" Target="slide3.xml"/><Relationship Id="rId16" Type="http://schemas.openxmlformats.org/officeDocument/2006/relationships/slide" Target="slide21.xml"/><Relationship Id="rId1" Type="http://schemas.openxmlformats.org/officeDocument/2006/relationships/slideLayout" Target="../slideLayouts/slideLayout2.xml"/><Relationship Id="rId6" Type="http://schemas.openxmlformats.org/officeDocument/2006/relationships/slide" Target="slide41.xml"/><Relationship Id="rId11" Type="http://schemas.openxmlformats.org/officeDocument/2006/relationships/image" Target="../media/image24.jpeg"/><Relationship Id="rId5" Type="http://schemas.openxmlformats.org/officeDocument/2006/relationships/image" Target="../media/image21.jpeg"/><Relationship Id="rId15" Type="http://schemas.openxmlformats.org/officeDocument/2006/relationships/image" Target="../media/image26.jpeg"/><Relationship Id="rId10" Type="http://schemas.openxmlformats.org/officeDocument/2006/relationships/slide" Target="slide42.xml"/><Relationship Id="rId4" Type="http://schemas.openxmlformats.org/officeDocument/2006/relationships/slide" Target="slide39.xml"/><Relationship Id="rId9" Type="http://schemas.openxmlformats.org/officeDocument/2006/relationships/image" Target="../media/image23.jpeg"/><Relationship Id="rId14" Type="http://schemas.openxmlformats.org/officeDocument/2006/relationships/slide" Target="slide45.xml"/></Relationships>
</file>

<file path=ppt/slides/_rels/slide21.xml.rels><?xml version="1.0" encoding="UTF-8" standalone="yes"?>
<Relationships xmlns="http://schemas.openxmlformats.org/package/2006/relationships"><Relationship Id="rId8" Type="http://schemas.openxmlformats.org/officeDocument/2006/relationships/slide" Target="slide48.xml"/><Relationship Id="rId13" Type="http://schemas.openxmlformats.org/officeDocument/2006/relationships/image" Target="../media/image31.jpeg"/><Relationship Id="rId3" Type="http://schemas.openxmlformats.org/officeDocument/2006/relationships/image" Target="../media/image11.png"/><Relationship Id="rId7" Type="http://schemas.openxmlformats.org/officeDocument/2006/relationships/image" Target="../media/image28.jpeg"/><Relationship Id="rId12" Type="http://schemas.openxmlformats.org/officeDocument/2006/relationships/slide" Target="slide50.xml"/><Relationship Id="rId17" Type="http://schemas.openxmlformats.org/officeDocument/2006/relationships/slide" Target="slide20.xml"/><Relationship Id="rId2" Type="http://schemas.openxmlformats.org/officeDocument/2006/relationships/slide" Target="slide3.xml"/><Relationship Id="rId16" Type="http://schemas.openxmlformats.org/officeDocument/2006/relationships/slide" Target="slide22.xml"/><Relationship Id="rId1" Type="http://schemas.openxmlformats.org/officeDocument/2006/relationships/slideLayout" Target="../slideLayouts/slideLayout2.xml"/><Relationship Id="rId6" Type="http://schemas.openxmlformats.org/officeDocument/2006/relationships/slide" Target="slide47.xml"/><Relationship Id="rId11" Type="http://schemas.openxmlformats.org/officeDocument/2006/relationships/image" Target="../media/image30.jpeg"/><Relationship Id="rId5" Type="http://schemas.openxmlformats.org/officeDocument/2006/relationships/image" Target="../media/image27.jpeg"/><Relationship Id="rId15" Type="http://schemas.openxmlformats.org/officeDocument/2006/relationships/image" Target="../media/image32.jpeg"/><Relationship Id="rId10" Type="http://schemas.openxmlformats.org/officeDocument/2006/relationships/slide" Target="slide49.xml"/><Relationship Id="rId4" Type="http://schemas.openxmlformats.org/officeDocument/2006/relationships/slide" Target="slide46.xml"/><Relationship Id="rId9" Type="http://schemas.openxmlformats.org/officeDocument/2006/relationships/image" Target="../media/image29.jpeg"/><Relationship Id="rId14" Type="http://schemas.openxmlformats.org/officeDocument/2006/relationships/slide" Target="slide51.xml"/></Relationships>
</file>

<file path=ppt/slides/_rels/slide22.xml.rels><?xml version="1.0" encoding="UTF-8" standalone="yes"?>
<Relationships xmlns="http://schemas.openxmlformats.org/package/2006/relationships"><Relationship Id="rId8" Type="http://schemas.openxmlformats.org/officeDocument/2006/relationships/slide" Target="slide54.xml"/><Relationship Id="rId13" Type="http://schemas.openxmlformats.org/officeDocument/2006/relationships/image" Target="../media/image37.jpeg"/><Relationship Id="rId3" Type="http://schemas.openxmlformats.org/officeDocument/2006/relationships/image" Target="../media/image11.png"/><Relationship Id="rId7" Type="http://schemas.openxmlformats.org/officeDocument/2006/relationships/image" Target="../media/image34.jpeg"/><Relationship Id="rId12" Type="http://schemas.openxmlformats.org/officeDocument/2006/relationships/slide" Target="slide56.xml"/><Relationship Id="rId17" Type="http://schemas.openxmlformats.org/officeDocument/2006/relationships/slide" Target="slide21.xml"/><Relationship Id="rId2" Type="http://schemas.openxmlformats.org/officeDocument/2006/relationships/slide" Target="slide3.xml"/><Relationship Id="rId16" Type="http://schemas.openxmlformats.org/officeDocument/2006/relationships/slide" Target="slide23.xml"/><Relationship Id="rId1" Type="http://schemas.openxmlformats.org/officeDocument/2006/relationships/slideLayout" Target="../slideLayouts/slideLayout2.xml"/><Relationship Id="rId6" Type="http://schemas.openxmlformats.org/officeDocument/2006/relationships/slide" Target="slide53.xml"/><Relationship Id="rId11" Type="http://schemas.openxmlformats.org/officeDocument/2006/relationships/image" Target="../media/image36.jpeg"/><Relationship Id="rId5" Type="http://schemas.openxmlformats.org/officeDocument/2006/relationships/image" Target="../media/image33.jpeg"/><Relationship Id="rId15" Type="http://schemas.openxmlformats.org/officeDocument/2006/relationships/image" Target="../media/image38.jpeg"/><Relationship Id="rId10" Type="http://schemas.openxmlformats.org/officeDocument/2006/relationships/slide" Target="slide55.xml"/><Relationship Id="rId4" Type="http://schemas.openxmlformats.org/officeDocument/2006/relationships/slide" Target="slide52.xml"/><Relationship Id="rId9" Type="http://schemas.openxmlformats.org/officeDocument/2006/relationships/image" Target="../media/image35.jpeg"/><Relationship Id="rId14" Type="http://schemas.openxmlformats.org/officeDocument/2006/relationships/slide" Target="slide57.xml"/></Relationships>
</file>

<file path=ppt/slides/_rels/slide23.xml.rels><?xml version="1.0" encoding="UTF-8" standalone="yes"?>
<Relationships xmlns="http://schemas.openxmlformats.org/package/2006/relationships"><Relationship Id="rId8" Type="http://schemas.openxmlformats.org/officeDocument/2006/relationships/slide" Target="slide60.xml"/><Relationship Id="rId13" Type="http://schemas.openxmlformats.org/officeDocument/2006/relationships/image" Target="../media/image43.jpeg"/><Relationship Id="rId3" Type="http://schemas.openxmlformats.org/officeDocument/2006/relationships/image" Target="../media/image11.png"/><Relationship Id="rId7" Type="http://schemas.openxmlformats.org/officeDocument/2006/relationships/image" Target="../media/image40.jpeg"/><Relationship Id="rId12" Type="http://schemas.openxmlformats.org/officeDocument/2006/relationships/slide" Target="slide62.xml"/><Relationship Id="rId17" Type="http://schemas.openxmlformats.org/officeDocument/2006/relationships/slide" Target="slide22.xml"/><Relationship Id="rId2" Type="http://schemas.openxmlformats.org/officeDocument/2006/relationships/slide" Target="slide3.xml"/><Relationship Id="rId16"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59.xml"/><Relationship Id="rId11" Type="http://schemas.openxmlformats.org/officeDocument/2006/relationships/image" Target="../media/image42.jpeg"/><Relationship Id="rId5" Type="http://schemas.openxmlformats.org/officeDocument/2006/relationships/image" Target="../media/image39.jpeg"/><Relationship Id="rId15" Type="http://schemas.openxmlformats.org/officeDocument/2006/relationships/image" Target="../media/image44.jpeg"/><Relationship Id="rId10" Type="http://schemas.openxmlformats.org/officeDocument/2006/relationships/slide" Target="slide61.xml"/><Relationship Id="rId4" Type="http://schemas.openxmlformats.org/officeDocument/2006/relationships/slide" Target="slide58.xml"/><Relationship Id="rId9" Type="http://schemas.openxmlformats.org/officeDocument/2006/relationships/image" Target="../media/image41.jpeg"/><Relationship Id="rId14" Type="http://schemas.openxmlformats.org/officeDocument/2006/relationships/slide" Target="slide63.xml"/></Relationships>
</file>

<file path=ppt/slides/_rels/slide24.xml.rels><?xml version="1.0" encoding="UTF-8" standalone="yes"?>
<Relationships xmlns="http://schemas.openxmlformats.org/package/2006/relationships"><Relationship Id="rId8" Type="http://schemas.openxmlformats.org/officeDocument/2006/relationships/slide" Target="slide66.xml"/><Relationship Id="rId13" Type="http://schemas.openxmlformats.org/officeDocument/2006/relationships/image" Target="../media/image49.jpeg"/><Relationship Id="rId3" Type="http://schemas.openxmlformats.org/officeDocument/2006/relationships/image" Target="../media/image11.png"/><Relationship Id="rId7" Type="http://schemas.openxmlformats.org/officeDocument/2006/relationships/image" Target="../media/image46.jpeg"/><Relationship Id="rId12" Type="http://schemas.openxmlformats.org/officeDocument/2006/relationships/slide" Target="slide68.xml"/><Relationship Id="rId17" Type="http://schemas.openxmlformats.org/officeDocument/2006/relationships/slide" Target="slide23.xml"/><Relationship Id="rId2" Type="http://schemas.openxmlformats.org/officeDocument/2006/relationships/slide" Target="slide3.xml"/><Relationship Id="rId16" Type="http://schemas.openxmlformats.org/officeDocument/2006/relationships/slide" Target="slide25.xml"/><Relationship Id="rId1" Type="http://schemas.openxmlformats.org/officeDocument/2006/relationships/slideLayout" Target="../slideLayouts/slideLayout2.xml"/><Relationship Id="rId6" Type="http://schemas.openxmlformats.org/officeDocument/2006/relationships/slide" Target="slide65.xml"/><Relationship Id="rId11" Type="http://schemas.openxmlformats.org/officeDocument/2006/relationships/image" Target="../media/image48.jpeg"/><Relationship Id="rId5" Type="http://schemas.openxmlformats.org/officeDocument/2006/relationships/image" Target="../media/image45.jpeg"/><Relationship Id="rId15" Type="http://schemas.openxmlformats.org/officeDocument/2006/relationships/image" Target="../media/image50.jpeg"/><Relationship Id="rId10" Type="http://schemas.openxmlformats.org/officeDocument/2006/relationships/slide" Target="slide67.xml"/><Relationship Id="rId4" Type="http://schemas.openxmlformats.org/officeDocument/2006/relationships/slide" Target="slide64.xml"/><Relationship Id="rId9" Type="http://schemas.openxmlformats.org/officeDocument/2006/relationships/image" Target="../media/image47.jpeg"/><Relationship Id="rId14" Type="http://schemas.openxmlformats.org/officeDocument/2006/relationships/slide" Target="slide69.xml"/></Relationships>
</file>

<file path=ppt/slides/_rels/slide25.xml.rels><?xml version="1.0" encoding="UTF-8" standalone="yes"?>
<Relationships xmlns="http://schemas.openxmlformats.org/package/2006/relationships"><Relationship Id="rId8" Type="http://schemas.openxmlformats.org/officeDocument/2006/relationships/slide" Target="slide72.xml"/><Relationship Id="rId13" Type="http://schemas.openxmlformats.org/officeDocument/2006/relationships/image" Target="../media/image55.jpeg"/><Relationship Id="rId3" Type="http://schemas.openxmlformats.org/officeDocument/2006/relationships/image" Target="../media/image11.png"/><Relationship Id="rId7" Type="http://schemas.openxmlformats.org/officeDocument/2006/relationships/image" Target="../media/image52.jpeg"/><Relationship Id="rId12" Type="http://schemas.openxmlformats.org/officeDocument/2006/relationships/slide" Target="slide74.xml"/><Relationship Id="rId17" Type="http://schemas.openxmlformats.org/officeDocument/2006/relationships/slide" Target="slide24.xml"/><Relationship Id="rId2" Type="http://schemas.openxmlformats.org/officeDocument/2006/relationships/slide" Target="slide3.xml"/><Relationship Id="rId16"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slide" Target="slide71.xml"/><Relationship Id="rId11" Type="http://schemas.openxmlformats.org/officeDocument/2006/relationships/image" Target="../media/image54.jpeg"/><Relationship Id="rId5" Type="http://schemas.openxmlformats.org/officeDocument/2006/relationships/image" Target="../media/image51.jpeg"/><Relationship Id="rId15" Type="http://schemas.openxmlformats.org/officeDocument/2006/relationships/image" Target="../media/image56.jpeg"/><Relationship Id="rId10" Type="http://schemas.openxmlformats.org/officeDocument/2006/relationships/slide" Target="slide73.xml"/><Relationship Id="rId4" Type="http://schemas.openxmlformats.org/officeDocument/2006/relationships/slide" Target="slide70.xml"/><Relationship Id="rId9" Type="http://schemas.openxmlformats.org/officeDocument/2006/relationships/image" Target="../media/image53.jpeg"/><Relationship Id="rId14" Type="http://schemas.openxmlformats.org/officeDocument/2006/relationships/slide" Target="slide75.xml"/></Relationships>
</file>

<file path=ppt/slides/_rels/slide26.xml.rels><?xml version="1.0" encoding="UTF-8" standalone="yes"?>
<Relationships xmlns="http://schemas.openxmlformats.org/package/2006/relationships"><Relationship Id="rId8" Type="http://schemas.openxmlformats.org/officeDocument/2006/relationships/slide" Target="slide78.xml"/><Relationship Id="rId13" Type="http://schemas.openxmlformats.org/officeDocument/2006/relationships/image" Target="../media/image61.jpeg"/><Relationship Id="rId3" Type="http://schemas.openxmlformats.org/officeDocument/2006/relationships/image" Target="../media/image11.png"/><Relationship Id="rId7" Type="http://schemas.openxmlformats.org/officeDocument/2006/relationships/image" Target="../media/image58.jpeg"/><Relationship Id="rId12" Type="http://schemas.openxmlformats.org/officeDocument/2006/relationships/slide" Target="slide80.xml"/><Relationship Id="rId17" Type="http://schemas.openxmlformats.org/officeDocument/2006/relationships/slide" Target="slide25.xml"/><Relationship Id="rId2" Type="http://schemas.openxmlformats.org/officeDocument/2006/relationships/slide" Target="slide3.xml"/><Relationship Id="rId16" Type="http://schemas.openxmlformats.org/officeDocument/2006/relationships/slide" Target="slide27.xml"/><Relationship Id="rId1" Type="http://schemas.openxmlformats.org/officeDocument/2006/relationships/slideLayout" Target="../slideLayouts/slideLayout2.xml"/><Relationship Id="rId6" Type="http://schemas.openxmlformats.org/officeDocument/2006/relationships/slide" Target="slide77.xml"/><Relationship Id="rId11" Type="http://schemas.openxmlformats.org/officeDocument/2006/relationships/image" Target="../media/image60.jpeg"/><Relationship Id="rId5" Type="http://schemas.openxmlformats.org/officeDocument/2006/relationships/image" Target="../media/image57.jpeg"/><Relationship Id="rId15" Type="http://schemas.openxmlformats.org/officeDocument/2006/relationships/image" Target="../media/image62.jpeg"/><Relationship Id="rId10" Type="http://schemas.openxmlformats.org/officeDocument/2006/relationships/slide" Target="slide79.xml"/><Relationship Id="rId4" Type="http://schemas.openxmlformats.org/officeDocument/2006/relationships/slide" Target="slide76.xml"/><Relationship Id="rId9" Type="http://schemas.openxmlformats.org/officeDocument/2006/relationships/image" Target="../media/image59.jpeg"/><Relationship Id="rId14" Type="http://schemas.openxmlformats.org/officeDocument/2006/relationships/slide" Target="slide81.xml"/></Relationships>
</file>

<file path=ppt/slides/_rels/slide27.xml.rels><?xml version="1.0" encoding="UTF-8" standalone="yes"?>
<Relationships xmlns="http://schemas.openxmlformats.org/package/2006/relationships"><Relationship Id="rId8" Type="http://schemas.openxmlformats.org/officeDocument/2006/relationships/slide" Target="slide84.xml"/><Relationship Id="rId13" Type="http://schemas.openxmlformats.org/officeDocument/2006/relationships/image" Target="../media/image67.jpeg"/><Relationship Id="rId3" Type="http://schemas.openxmlformats.org/officeDocument/2006/relationships/image" Target="../media/image11.png"/><Relationship Id="rId7" Type="http://schemas.openxmlformats.org/officeDocument/2006/relationships/image" Target="../media/image64.jpeg"/><Relationship Id="rId12" Type="http://schemas.openxmlformats.org/officeDocument/2006/relationships/slide" Target="slide86.xml"/><Relationship Id="rId17" Type="http://schemas.openxmlformats.org/officeDocument/2006/relationships/slide" Target="slide26.xml"/><Relationship Id="rId2" Type="http://schemas.openxmlformats.org/officeDocument/2006/relationships/slide" Target="slide3.xml"/><Relationship Id="rId16" Type="http://schemas.openxmlformats.org/officeDocument/2006/relationships/slide" Target="slide28.xml"/><Relationship Id="rId1" Type="http://schemas.openxmlformats.org/officeDocument/2006/relationships/slideLayout" Target="../slideLayouts/slideLayout2.xml"/><Relationship Id="rId6" Type="http://schemas.openxmlformats.org/officeDocument/2006/relationships/slide" Target="slide83.xml"/><Relationship Id="rId11" Type="http://schemas.openxmlformats.org/officeDocument/2006/relationships/image" Target="../media/image66.jpeg"/><Relationship Id="rId5" Type="http://schemas.openxmlformats.org/officeDocument/2006/relationships/image" Target="../media/image63.jpeg"/><Relationship Id="rId15" Type="http://schemas.openxmlformats.org/officeDocument/2006/relationships/image" Target="../media/image68.jpeg"/><Relationship Id="rId10" Type="http://schemas.openxmlformats.org/officeDocument/2006/relationships/slide" Target="slide85.xml"/><Relationship Id="rId4" Type="http://schemas.openxmlformats.org/officeDocument/2006/relationships/slide" Target="slide82.xml"/><Relationship Id="rId9" Type="http://schemas.openxmlformats.org/officeDocument/2006/relationships/image" Target="../media/image65.jpeg"/><Relationship Id="rId14" Type="http://schemas.openxmlformats.org/officeDocument/2006/relationships/slide" Target="slide87.xml"/></Relationships>
</file>

<file path=ppt/slides/_rels/slide28.xml.rels><?xml version="1.0" encoding="UTF-8" standalone="yes"?>
<Relationships xmlns="http://schemas.openxmlformats.org/package/2006/relationships"><Relationship Id="rId8" Type="http://schemas.openxmlformats.org/officeDocument/2006/relationships/slide" Target="slide90.xml"/><Relationship Id="rId13" Type="http://schemas.openxmlformats.org/officeDocument/2006/relationships/image" Target="../media/image73.jpeg"/><Relationship Id="rId3" Type="http://schemas.openxmlformats.org/officeDocument/2006/relationships/image" Target="../media/image11.png"/><Relationship Id="rId7" Type="http://schemas.openxmlformats.org/officeDocument/2006/relationships/image" Target="../media/image70.jpeg"/><Relationship Id="rId12" Type="http://schemas.openxmlformats.org/officeDocument/2006/relationships/slide" Target="slide92.xml"/><Relationship Id="rId17" Type="http://schemas.openxmlformats.org/officeDocument/2006/relationships/slide" Target="slide27.xml"/><Relationship Id="rId2" Type="http://schemas.openxmlformats.org/officeDocument/2006/relationships/slide" Target="slide3.xml"/><Relationship Id="rId16" Type="http://schemas.openxmlformats.org/officeDocument/2006/relationships/slide" Target="slide29.xml"/><Relationship Id="rId1" Type="http://schemas.openxmlformats.org/officeDocument/2006/relationships/slideLayout" Target="../slideLayouts/slideLayout2.xml"/><Relationship Id="rId6" Type="http://schemas.openxmlformats.org/officeDocument/2006/relationships/slide" Target="slide89.xml"/><Relationship Id="rId11" Type="http://schemas.openxmlformats.org/officeDocument/2006/relationships/image" Target="../media/image72.jpeg"/><Relationship Id="rId5" Type="http://schemas.openxmlformats.org/officeDocument/2006/relationships/image" Target="../media/image69.jpeg"/><Relationship Id="rId15" Type="http://schemas.openxmlformats.org/officeDocument/2006/relationships/image" Target="../media/image74.jpeg"/><Relationship Id="rId10" Type="http://schemas.openxmlformats.org/officeDocument/2006/relationships/slide" Target="slide91.xml"/><Relationship Id="rId4" Type="http://schemas.openxmlformats.org/officeDocument/2006/relationships/slide" Target="slide88.xml"/><Relationship Id="rId9" Type="http://schemas.openxmlformats.org/officeDocument/2006/relationships/image" Target="../media/image71.jpeg"/><Relationship Id="rId14" Type="http://schemas.openxmlformats.org/officeDocument/2006/relationships/slide" Target="slide93.xml"/></Relationships>
</file>

<file path=ppt/slides/_rels/slide29.xml.rels><?xml version="1.0" encoding="UTF-8" standalone="yes"?>
<Relationships xmlns="http://schemas.openxmlformats.org/package/2006/relationships"><Relationship Id="rId8" Type="http://schemas.openxmlformats.org/officeDocument/2006/relationships/slide" Target="slide96.xml"/><Relationship Id="rId13" Type="http://schemas.openxmlformats.org/officeDocument/2006/relationships/image" Target="../media/image79.jpeg"/><Relationship Id="rId3" Type="http://schemas.openxmlformats.org/officeDocument/2006/relationships/image" Target="../media/image11.png"/><Relationship Id="rId7" Type="http://schemas.openxmlformats.org/officeDocument/2006/relationships/image" Target="../media/image76.jpeg"/><Relationship Id="rId12" Type="http://schemas.openxmlformats.org/officeDocument/2006/relationships/slide" Target="slide98.xml"/><Relationship Id="rId17" Type="http://schemas.openxmlformats.org/officeDocument/2006/relationships/slide" Target="slide28.xml"/><Relationship Id="rId2" Type="http://schemas.openxmlformats.org/officeDocument/2006/relationships/slide" Target="slide3.xml"/><Relationship Id="rId16" Type="http://schemas.openxmlformats.org/officeDocument/2006/relationships/slide" Target="slide30.xml"/><Relationship Id="rId1" Type="http://schemas.openxmlformats.org/officeDocument/2006/relationships/slideLayout" Target="../slideLayouts/slideLayout2.xml"/><Relationship Id="rId6" Type="http://schemas.openxmlformats.org/officeDocument/2006/relationships/slide" Target="slide95.xml"/><Relationship Id="rId11" Type="http://schemas.openxmlformats.org/officeDocument/2006/relationships/image" Target="../media/image78.jpeg"/><Relationship Id="rId5" Type="http://schemas.openxmlformats.org/officeDocument/2006/relationships/image" Target="../media/image75.jpeg"/><Relationship Id="rId15" Type="http://schemas.openxmlformats.org/officeDocument/2006/relationships/image" Target="../media/image80.jpeg"/><Relationship Id="rId10" Type="http://schemas.openxmlformats.org/officeDocument/2006/relationships/slide" Target="slide97.xml"/><Relationship Id="rId4" Type="http://schemas.openxmlformats.org/officeDocument/2006/relationships/slide" Target="slide94.xml"/><Relationship Id="rId9" Type="http://schemas.openxmlformats.org/officeDocument/2006/relationships/image" Target="../media/image77.jpeg"/><Relationship Id="rId14" Type="http://schemas.openxmlformats.org/officeDocument/2006/relationships/slide" Target="slide99.xml"/></Relationships>
</file>

<file path=ppt/slides/_rels/slide3.xml.rels><?xml version="1.0" encoding="UTF-8" standalone="yes"?>
<Relationships xmlns="http://schemas.openxmlformats.org/package/2006/relationships"><Relationship Id="rId8" Type="http://schemas.openxmlformats.org/officeDocument/2006/relationships/slide" Target="slide3.xml"/><Relationship Id="rId13" Type="http://schemas.openxmlformats.org/officeDocument/2006/relationships/slide" Target="slide12.xml"/><Relationship Id="rId3" Type="http://schemas.openxmlformats.org/officeDocument/2006/relationships/diagramLayout" Target="../diagrams/layout2.xml"/><Relationship Id="rId7" Type="http://schemas.openxmlformats.org/officeDocument/2006/relationships/slide" Target="slide1.xml"/><Relationship Id="rId12" Type="http://schemas.openxmlformats.org/officeDocument/2006/relationships/image" Target="../media/image13.png"/><Relationship Id="rId17" Type="http://schemas.openxmlformats.org/officeDocument/2006/relationships/slide" Target="slide11.xml"/><Relationship Id="rId2" Type="http://schemas.openxmlformats.org/officeDocument/2006/relationships/diagramData" Target="../diagrams/data2.xml"/><Relationship Id="rId16" Type="http://schemas.openxmlformats.org/officeDocument/2006/relationships/slide" Target="slide10.xml"/><Relationship Id="rId1" Type="http://schemas.openxmlformats.org/officeDocument/2006/relationships/slideLayout" Target="../slideLayouts/slideLayout2.xml"/><Relationship Id="rId6" Type="http://schemas.microsoft.com/office/2007/relationships/diagramDrawing" Target="../diagrams/drawing2.xml"/><Relationship Id="rId11" Type="http://schemas.openxmlformats.org/officeDocument/2006/relationships/hyperlink" Target="http://www.ishik.edu.iq/business/ibassc/" TargetMode="External"/><Relationship Id="rId5" Type="http://schemas.openxmlformats.org/officeDocument/2006/relationships/diagramColors" Target="../diagrams/colors2.xml"/><Relationship Id="rId15" Type="http://schemas.openxmlformats.org/officeDocument/2006/relationships/slide" Target="slide35.xml"/><Relationship Id="rId10" Type="http://schemas.openxmlformats.org/officeDocument/2006/relationships/image" Target="../media/image12.png"/><Relationship Id="rId4" Type="http://schemas.openxmlformats.org/officeDocument/2006/relationships/diagramQuickStyle" Target="../diagrams/quickStyle2.xml"/><Relationship Id="rId9" Type="http://schemas.openxmlformats.org/officeDocument/2006/relationships/image" Target="../media/image11.png"/><Relationship Id="rId14" Type="http://schemas.openxmlformats.org/officeDocument/2006/relationships/slide" Target="slide37.xml"/></Relationships>
</file>

<file path=ppt/slides/_rels/slide30.xml.rels><?xml version="1.0" encoding="UTF-8" standalone="yes"?>
<Relationships xmlns="http://schemas.openxmlformats.org/package/2006/relationships"><Relationship Id="rId8" Type="http://schemas.openxmlformats.org/officeDocument/2006/relationships/slide" Target="slide102.xml"/><Relationship Id="rId13" Type="http://schemas.openxmlformats.org/officeDocument/2006/relationships/image" Target="../media/image85.jpeg"/><Relationship Id="rId3" Type="http://schemas.openxmlformats.org/officeDocument/2006/relationships/image" Target="../media/image11.png"/><Relationship Id="rId7" Type="http://schemas.openxmlformats.org/officeDocument/2006/relationships/image" Target="../media/image82.jpeg"/><Relationship Id="rId12" Type="http://schemas.openxmlformats.org/officeDocument/2006/relationships/slide" Target="slide104.xml"/><Relationship Id="rId17" Type="http://schemas.openxmlformats.org/officeDocument/2006/relationships/slide" Target="slide29.xml"/><Relationship Id="rId2" Type="http://schemas.openxmlformats.org/officeDocument/2006/relationships/slide" Target="slide3.xml"/><Relationship Id="rId16" Type="http://schemas.openxmlformats.org/officeDocument/2006/relationships/slide" Target="slide31.xml"/><Relationship Id="rId1" Type="http://schemas.openxmlformats.org/officeDocument/2006/relationships/slideLayout" Target="../slideLayouts/slideLayout2.xml"/><Relationship Id="rId6" Type="http://schemas.openxmlformats.org/officeDocument/2006/relationships/slide" Target="slide101.xml"/><Relationship Id="rId11" Type="http://schemas.openxmlformats.org/officeDocument/2006/relationships/image" Target="../media/image84.jpeg"/><Relationship Id="rId5" Type="http://schemas.openxmlformats.org/officeDocument/2006/relationships/image" Target="../media/image81.jpeg"/><Relationship Id="rId15" Type="http://schemas.openxmlformats.org/officeDocument/2006/relationships/image" Target="../media/image86.jpeg"/><Relationship Id="rId10" Type="http://schemas.openxmlformats.org/officeDocument/2006/relationships/slide" Target="slide103.xml"/><Relationship Id="rId4" Type="http://schemas.openxmlformats.org/officeDocument/2006/relationships/slide" Target="slide100.xml"/><Relationship Id="rId9" Type="http://schemas.openxmlformats.org/officeDocument/2006/relationships/image" Target="../media/image83.jpeg"/><Relationship Id="rId14" Type="http://schemas.openxmlformats.org/officeDocument/2006/relationships/slide" Target="slide105.xml"/></Relationships>
</file>

<file path=ppt/slides/_rels/slide31.xml.rels><?xml version="1.0" encoding="UTF-8" standalone="yes"?>
<Relationships xmlns="http://schemas.openxmlformats.org/package/2006/relationships"><Relationship Id="rId8" Type="http://schemas.openxmlformats.org/officeDocument/2006/relationships/slide" Target="slide109.xml"/><Relationship Id="rId13" Type="http://schemas.openxmlformats.org/officeDocument/2006/relationships/image" Target="../media/image91.jpeg"/><Relationship Id="rId3" Type="http://schemas.openxmlformats.org/officeDocument/2006/relationships/image" Target="../media/image11.png"/><Relationship Id="rId7" Type="http://schemas.openxmlformats.org/officeDocument/2006/relationships/image" Target="../media/image88.jpeg"/><Relationship Id="rId12" Type="http://schemas.openxmlformats.org/officeDocument/2006/relationships/slide" Target="slide111.xml"/><Relationship Id="rId17" Type="http://schemas.openxmlformats.org/officeDocument/2006/relationships/slide" Target="slide30.xml"/><Relationship Id="rId2" Type="http://schemas.openxmlformats.org/officeDocument/2006/relationships/slide" Target="slide3.xml"/><Relationship Id="rId16" Type="http://schemas.openxmlformats.org/officeDocument/2006/relationships/slide" Target="slide32.xml"/><Relationship Id="rId1" Type="http://schemas.openxmlformats.org/officeDocument/2006/relationships/slideLayout" Target="../slideLayouts/slideLayout2.xml"/><Relationship Id="rId6" Type="http://schemas.openxmlformats.org/officeDocument/2006/relationships/slide" Target="slide108.xml"/><Relationship Id="rId11" Type="http://schemas.openxmlformats.org/officeDocument/2006/relationships/image" Target="../media/image90.jpeg"/><Relationship Id="rId5" Type="http://schemas.openxmlformats.org/officeDocument/2006/relationships/image" Target="../media/image87.jpeg"/><Relationship Id="rId15" Type="http://schemas.openxmlformats.org/officeDocument/2006/relationships/image" Target="../media/image92.jpeg"/><Relationship Id="rId10" Type="http://schemas.openxmlformats.org/officeDocument/2006/relationships/slide" Target="slide110.xml"/><Relationship Id="rId4" Type="http://schemas.openxmlformats.org/officeDocument/2006/relationships/slide" Target="slide107.xml"/><Relationship Id="rId9" Type="http://schemas.openxmlformats.org/officeDocument/2006/relationships/image" Target="../media/image89.jpeg"/><Relationship Id="rId14" Type="http://schemas.openxmlformats.org/officeDocument/2006/relationships/slide" Target="slide106.xml"/></Relationships>
</file>

<file path=ppt/slides/_rels/slide32.xml.rels><?xml version="1.0" encoding="UTF-8" standalone="yes"?>
<Relationships xmlns="http://schemas.openxmlformats.org/package/2006/relationships"><Relationship Id="rId8" Type="http://schemas.openxmlformats.org/officeDocument/2006/relationships/slide" Target="slide114.xml"/><Relationship Id="rId13" Type="http://schemas.openxmlformats.org/officeDocument/2006/relationships/image" Target="../media/image97.jpeg"/><Relationship Id="rId18" Type="http://schemas.openxmlformats.org/officeDocument/2006/relationships/slide" Target="slide119.xml"/><Relationship Id="rId26" Type="http://schemas.openxmlformats.org/officeDocument/2006/relationships/image" Target="../media/image104.jpeg"/><Relationship Id="rId39" Type="http://schemas.openxmlformats.org/officeDocument/2006/relationships/slide" Target="slide126.xml"/><Relationship Id="rId3" Type="http://schemas.openxmlformats.org/officeDocument/2006/relationships/image" Target="../media/image11.png"/><Relationship Id="rId21" Type="http://schemas.openxmlformats.org/officeDocument/2006/relationships/image" Target="../media/image101.jpeg"/><Relationship Id="rId34" Type="http://schemas.openxmlformats.org/officeDocument/2006/relationships/image" Target="../media/image108.jpeg"/><Relationship Id="rId42" Type="http://schemas.openxmlformats.org/officeDocument/2006/relationships/image" Target="../media/image112.jpeg"/><Relationship Id="rId7" Type="http://schemas.openxmlformats.org/officeDocument/2006/relationships/image" Target="../media/image94.jpeg"/><Relationship Id="rId12" Type="http://schemas.openxmlformats.org/officeDocument/2006/relationships/slide" Target="slide116.xml"/><Relationship Id="rId17" Type="http://schemas.openxmlformats.org/officeDocument/2006/relationships/image" Target="../media/image99.jpeg"/><Relationship Id="rId25" Type="http://schemas.openxmlformats.org/officeDocument/2006/relationships/image" Target="../media/image103.jpeg"/><Relationship Id="rId33" Type="http://schemas.openxmlformats.org/officeDocument/2006/relationships/slide" Target="slide129.xml"/><Relationship Id="rId38" Type="http://schemas.openxmlformats.org/officeDocument/2006/relationships/image" Target="../media/image110.jpeg"/><Relationship Id="rId2" Type="http://schemas.openxmlformats.org/officeDocument/2006/relationships/slide" Target="slide3.xml"/><Relationship Id="rId16" Type="http://schemas.openxmlformats.org/officeDocument/2006/relationships/slide" Target="slide118.xml"/><Relationship Id="rId20" Type="http://schemas.openxmlformats.org/officeDocument/2006/relationships/slide" Target="slide120.xml"/><Relationship Id="rId29" Type="http://schemas.openxmlformats.org/officeDocument/2006/relationships/slide" Target="slide125.xml"/><Relationship Id="rId41" Type="http://schemas.openxmlformats.org/officeDocument/2006/relationships/slide" Target="slide40.xml"/><Relationship Id="rId1" Type="http://schemas.openxmlformats.org/officeDocument/2006/relationships/slideLayout" Target="../slideLayouts/slideLayout2.xml"/><Relationship Id="rId6" Type="http://schemas.openxmlformats.org/officeDocument/2006/relationships/slide" Target="slide113.xml"/><Relationship Id="rId11" Type="http://schemas.openxmlformats.org/officeDocument/2006/relationships/image" Target="../media/image96.jpeg"/><Relationship Id="rId24" Type="http://schemas.openxmlformats.org/officeDocument/2006/relationships/slide" Target="slide122.xml"/><Relationship Id="rId32" Type="http://schemas.openxmlformats.org/officeDocument/2006/relationships/image" Target="../media/image107.jpeg"/><Relationship Id="rId37" Type="http://schemas.openxmlformats.org/officeDocument/2006/relationships/slide" Target="slide127.xml"/><Relationship Id="rId40" Type="http://schemas.openxmlformats.org/officeDocument/2006/relationships/image" Target="../media/image111.jpeg"/><Relationship Id="rId5" Type="http://schemas.openxmlformats.org/officeDocument/2006/relationships/image" Target="../media/image93.jpeg"/><Relationship Id="rId15" Type="http://schemas.openxmlformats.org/officeDocument/2006/relationships/image" Target="../media/image98.jpeg"/><Relationship Id="rId23" Type="http://schemas.openxmlformats.org/officeDocument/2006/relationships/image" Target="../media/image102.jpeg"/><Relationship Id="rId28" Type="http://schemas.openxmlformats.org/officeDocument/2006/relationships/image" Target="../media/image105.jpeg"/><Relationship Id="rId36" Type="http://schemas.openxmlformats.org/officeDocument/2006/relationships/image" Target="../media/image109.jpeg"/><Relationship Id="rId10" Type="http://schemas.openxmlformats.org/officeDocument/2006/relationships/slide" Target="slide115.xml"/><Relationship Id="rId19" Type="http://schemas.openxmlformats.org/officeDocument/2006/relationships/image" Target="../media/image100.jpeg"/><Relationship Id="rId31" Type="http://schemas.openxmlformats.org/officeDocument/2006/relationships/slide" Target="slide130.xml"/><Relationship Id="rId44" Type="http://schemas.openxmlformats.org/officeDocument/2006/relationships/slide" Target="slide31.xml"/><Relationship Id="rId4" Type="http://schemas.openxmlformats.org/officeDocument/2006/relationships/slide" Target="slide112.xml"/><Relationship Id="rId9" Type="http://schemas.openxmlformats.org/officeDocument/2006/relationships/image" Target="../media/image95.jpeg"/><Relationship Id="rId14" Type="http://schemas.openxmlformats.org/officeDocument/2006/relationships/slide" Target="slide117.xml"/><Relationship Id="rId22" Type="http://schemas.openxmlformats.org/officeDocument/2006/relationships/slide" Target="slide121.xml"/><Relationship Id="rId27" Type="http://schemas.openxmlformats.org/officeDocument/2006/relationships/slide" Target="slide124.xml"/><Relationship Id="rId30" Type="http://schemas.openxmlformats.org/officeDocument/2006/relationships/image" Target="../media/image106.jpeg"/><Relationship Id="rId35" Type="http://schemas.openxmlformats.org/officeDocument/2006/relationships/slide" Target="slide128.xml"/><Relationship Id="rId43" Type="http://schemas.openxmlformats.org/officeDocument/2006/relationships/slide" Target="slide33.xml"/></Relationships>
</file>

<file path=ppt/slides/_rels/slide33.xml.rels><?xml version="1.0" encoding="UTF-8" standalone="yes"?>
<Relationships xmlns="http://schemas.openxmlformats.org/package/2006/relationships"><Relationship Id="rId8" Type="http://schemas.openxmlformats.org/officeDocument/2006/relationships/slide" Target="slide132.xml"/><Relationship Id="rId13" Type="http://schemas.openxmlformats.org/officeDocument/2006/relationships/image" Target="../media/image117.jpeg"/><Relationship Id="rId18" Type="http://schemas.openxmlformats.org/officeDocument/2006/relationships/slide" Target="slide137.xml"/><Relationship Id="rId26" Type="http://schemas.openxmlformats.org/officeDocument/2006/relationships/slide" Target="slide141.xml"/><Relationship Id="rId39" Type="http://schemas.openxmlformats.org/officeDocument/2006/relationships/image" Target="../media/image130.jpeg"/><Relationship Id="rId3" Type="http://schemas.openxmlformats.org/officeDocument/2006/relationships/image" Target="../media/image113.jpeg"/><Relationship Id="rId21" Type="http://schemas.openxmlformats.org/officeDocument/2006/relationships/image" Target="../media/image121.jpeg"/><Relationship Id="rId34" Type="http://schemas.openxmlformats.org/officeDocument/2006/relationships/slide" Target="slide145.xml"/><Relationship Id="rId7" Type="http://schemas.openxmlformats.org/officeDocument/2006/relationships/image" Target="../media/image114.jpeg"/><Relationship Id="rId12" Type="http://schemas.openxmlformats.org/officeDocument/2006/relationships/slide" Target="slide134.xml"/><Relationship Id="rId17" Type="http://schemas.openxmlformats.org/officeDocument/2006/relationships/image" Target="../media/image119.jpeg"/><Relationship Id="rId25" Type="http://schemas.openxmlformats.org/officeDocument/2006/relationships/image" Target="../media/image123.jpeg"/><Relationship Id="rId33" Type="http://schemas.openxmlformats.org/officeDocument/2006/relationships/image" Target="../media/image127.jpeg"/><Relationship Id="rId38" Type="http://schemas.openxmlformats.org/officeDocument/2006/relationships/slide" Target="slide148.xml"/><Relationship Id="rId2" Type="http://schemas.openxmlformats.org/officeDocument/2006/relationships/slide" Target="slide147.xml"/><Relationship Id="rId16" Type="http://schemas.openxmlformats.org/officeDocument/2006/relationships/slide" Target="slide136.xml"/><Relationship Id="rId20" Type="http://schemas.openxmlformats.org/officeDocument/2006/relationships/slide" Target="slide138.xml"/><Relationship Id="rId29" Type="http://schemas.openxmlformats.org/officeDocument/2006/relationships/image" Target="../media/image125.jpeg"/><Relationship Id="rId41" Type="http://schemas.openxmlformats.org/officeDocument/2006/relationships/slide" Target="slide32.xml"/><Relationship Id="rId1" Type="http://schemas.openxmlformats.org/officeDocument/2006/relationships/slideLayout" Target="../slideLayouts/slideLayout2.xml"/><Relationship Id="rId6" Type="http://schemas.openxmlformats.org/officeDocument/2006/relationships/slide" Target="slide131.xml"/><Relationship Id="rId11" Type="http://schemas.openxmlformats.org/officeDocument/2006/relationships/image" Target="../media/image116.jpeg"/><Relationship Id="rId24" Type="http://schemas.openxmlformats.org/officeDocument/2006/relationships/slide" Target="slide140.xml"/><Relationship Id="rId32" Type="http://schemas.openxmlformats.org/officeDocument/2006/relationships/slide" Target="slide144.xml"/><Relationship Id="rId37" Type="http://schemas.openxmlformats.org/officeDocument/2006/relationships/image" Target="../media/image129.jpeg"/><Relationship Id="rId40" Type="http://schemas.openxmlformats.org/officeDocument/2006/relationships/slide" Target="slide34.xml"/><Relationship Id="rId5" Type="http://schemas.openxmlformats.org/officeDocument/2006/relationships/image" Target="../media/image11.png"/><Relationship Id="rId15" Type="http://schemas.openxmlformats.org/officeDocument/2006/relationships/image" Target="../media/image118.jpeg"/><Relationship Id="rId23" Type="http://schemas.openxmlformats.org/officeDocument/2006/relationships/image" Target="../media/image122.jpeg"/><Relationship Id="rId28" Type="http://schemas.openxmlformats.org/officeDocument/2006/relationships/slide" Target="slide142.xml"/><Relationship Id="rId36" Type="http://schemas.openxmlformats.org/officeDocument/2006/relationships/slide" Target="slide146.xml"/><Relationship Id="rId10" Type="http://schemas.openxmlformats.org/officeDocument/2006/relationships/slide" Target="slide133.xml"/><Relationship Id="rId19" Type="http://schemas.openxmlformats.org/officeDocument/2006/relationships/image" Target="../media/image120.jpeg"/><Relationship Id="rId31" Type="http://schemas.openxmlformats.org/officeDocument/2006/relationships/image" Target="../media/image126.jpeg"/><Relationship Id="rId4" Type="http://schemas.openxmlformats.org/officeDocument/2006/relationships/slide" Target="slide3.xml"/><Relationship Id="rId9" Type="http://schemas.openxmlformats.org/officeDocument/2006/relationships/image" Target="../media/image115.jpeg"/><Relationship Id="rId14" Type="http://schemas.openxmlformats.org/officeDocument/2006/relationships/slide" Target="slide135.xml"/><Relationship Id="rId22" Type="http://schemas.openxmlformats.org/officeDocument/2006/relationships/slide" Target="slide139.xml"/><Relationship Id="rId27" Type="http://schemas.openxmlformats.org/officeDocument/2006/relationships/image" Target="../media/image124.jpeg"/><Relationship Id="rId30" Type="http://schemas.openxmlformats.org/officeDocument/2006/relationships/slide" Target="slide143.xml"/><Relationship Id="rId35" Type="http://schemas.openxmlformats.org/officeDocument/2006/relationships/image" Target="../media/image128.jpeg"/></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5.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image" Target="../media/image132.png"/><Relationship Id="rId2" Type="http://schemas.openxmlformats.org/officeDocument/2006/relationships/slide" Target="slide36.xml"/><Relationship Id="rId1" Type="http://schemas.openxmlformats.org/officeDocument/2006/relationships/slideLayout" Target="../slideLayouts/slideLayout2.xml"/><Relationship Id="rId6" Type="http://schemas.openxmlformats.org/officeDocument/2006/relationships/image" Target="../media/image131.png"/><Relationship Id="rId5" Type="http://schemas.openxmlformats.org/officeDocument/2006/relationships/image" Target="../media/image11.png"/><Relationship Id="rId4" Type="http://schemas.openxmlformats.org/officeDocument/2006/relationships/slide" Target="slide3.xml"/></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37.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image" Target="../media/image133.png"/><Relationship Id="rId2" Type="http://schemas.openxmlformats.org/officeDocument/2006/relationships/slide" Target="slide38.xml"/><Relationship Id="rId1" Type="http://schemas.openxmlformats.org/officeDocument/2006/relationships/slideLayout" Target="../slideLayouts/slideLayout2.xml"/><Relationship Id="rId6" Type="http://schemas.openxmlformats.org/officeDocument/2006/relationships/hyperlink" Target="https://www.bmw-iraq.com/en/index.html" TargetMode="External"/><Relationship Id="rId5" Type="http://schemas.openxmlformats.org/officeDocument/2006/relationships/image" Target="../media/image11.png"/><Relationship Id="rId4" Type="http://schemas.openxmlformats.org/officeDocument/2006/relationships/slide" Target="slide3.xml"/></Relationships>
</file>

<file path=ppt/slides/_rels/slide38.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hyperlink" Target="http://www.ishik.edu.iq/business/ibassc/" TargetMode="External"/><Relationship Id="rId7" Type="http://schemas.openxmlformats.org/officeDocument/2006/relationships/image" Target="../media/image11.png"/><Relationship Id="rId2" Type="http://schemas.openxmlformats.org/officeDocument/2006/relationships/slide" Target="slide37.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2.xml"/><Relationship Id="rId4" Type="http://schemas.openxmlformats.org/officeDocument/2006/relationships/hyperlink" Target="http://www.ishik.edu.iq/business/" TargetMode="External"/></Relationships>
</file>

<file path=ppt/slides/_rels/slide3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135.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slide" Target="slide5.xml"/><Relationship Id="rId7" Type="http://schemas.openxmlformats.org/officeDocument/2006/relationships/diagramColors" Target="../diagrams/colors3.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0.xml"/><Relationship Id="rId1" Type="http://schemas.openxmlformats.org/officeDocument/2006/relationships/slideLayout" Target="../slideLayouts/slideLayout2.xml"/><Relationship Id="rId5" Type="http://schemas.openxmlformats.org/officeDocument/2006/relationships/image" Target="../media/image136.png"/><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137.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4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138.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4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139.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4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0.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slide" Target="slide3.xml"/><Relationship Id="rId4" Type="http://schemas.openxmlformats.org/officeDocument/2006/relationships/slide" Target="slide20.xml"/></Relationships>
</file>

<file path=ppt/slides/_rels/slide4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141.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4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142.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4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3.jpeg"/><Relationship Id="rId1" Type="http://schemas.openxmlformats.org/officeDocument/2006/relationships/slideLayout" Target="../slideLayouts/slideLayout2.xml"/><Relationship Id="rId5" Type="http://schemas.openxmlformats.org/officeDocument/2006/relationships/slide" Target="slide21.xml"/><Relationship Id="rId4" Type="http://schemas.openxmlformats.org/officeDocument/2006/relationships/image" Target="../media/image11.png"/></Relationships>
</file>

<file path=ppt/slides/_rels/slide48.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slide" Target="slide2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49.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slide" Target="slide2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slide" Target="slide6.xml"/><Relationship Id="rId7" Type="http://schemas.openxmlformats.org/officeDocument/2006/relationships/diagramColors" Target="../diagrams/colors4.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10" Type="http://schemas.openxmlformats.org/officeDocument/2006/relationships/image" Target="../media/image11.png"/><Relationship Id="rId4" Type="http://schemas.openxmlformats.org/officeDocument/2006/relationships/diagramData" Target="../diagrams/data4.xml"/><Relationship Id="rId9" Type="http://schemas.openxmlformats.org/officeDocument/2006/relationships/slide" Target="slide3.xml"/></Relationships>
</file>

<file path=ppt/slides/_rels/slide50.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slide" Target="slide2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51.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slide" Target="slide2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52.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slide" Target="slide2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5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9.jpeg"/><Relationship Id="rId1" Type="http://schemas.openxmlformats.org/officeDocument/2006/relationships/slideLayout" Target="../slideLayouts/slideLayout2.xml"/><Relationship Id="rId5" Type="http://schemas.openxmlformats.org/officeDocument/2006/relationships/slide" Target="slide22.xml"/><Relationship Id="rId4" Type="http://schemas.openxmlformats.org/officeDocument/2006/relationships/image" Target="../media/image11.png"/></Relationships>
</file>

<file path=ppt/slides/_rels/slide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0.jpeg"/><Relationship Id="rId1" Type="http://schemas.openxmlformats.org/officeDocument/2006/relationships/slideLayout" Target="../slideLayouts/slideLayout2.xml"/><Relationship Id="rId5" Type="http://schemas.openxmlformats.org/officeDocument/2006/relationships/slide" Target="slide22.xml"/><Relationship Id="rId4" Type="http://schemas.openxmlformats.org/officeDocument/2006/relationships/image" Target="../media/image11.png"/></Relationships>
</file>

<file path=ppt/slides/_rels/slide5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1.jpeg"/><Relationship Id="rId1" Type="http://schemas.openxmlformats.org/officeDocument/2006/relationships/slideLayout" Target="../slideLayouts/slideLayout2.xml"/><Relationship Id="rId5" Type="http://schemas.openxmlformats.org/officeDocument/2006/relationships/slide" Target="slide22.xml"/><Relationship Id="rId4" Type="http://schemas.openxmlformats.org/officeDocument/2006/relationships/image" Target="../media/image11.png"/></Relationships>
</file>

<file path=ppt/slides/_rels/slide5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2.jpeg"/><Relationship Id="rId1" Type="http://schemas.openxmlformats.org/officeDocument/2006/relationships/slideLayout" Target="../slideLayouts/slideLayout2.xml"/><Relationship Id="rId5" Type="http://schemas.openxmlformats.org/officeDocument/2006/relationships/slide" Target="slide22.xml"/><Relationship Id="rId4" Type="http://schemas.openxmlformats.org/officeDocument/2006/relationships/image" Target="../media/image11.png"/></Relationships>
</file>

<file path=ppt/slides/_rels/slide5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3.jpeg"/><Relationship Id="rId1" Type="http://schemas.openxmlformats.org/officeDocument/2006/relationships/slideLayout" Target="../slideLayouts/slideLayout2.xml"/><Relationship Id="rId5" Type="http://schemas.openxmlformats.org/officeDocument/2006/relationships/slide" Target="slide22.xml"/><Relationship Id="rId4" Type="http://schemas.openxmlformats.org/officeDocument/2006/relationships/image" Target="../media/image11.png"/></Relationships>
</file>

<file path=ppt/slides/_rels/slide5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154.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5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155.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diagramLayout" Target="../diagrams/layout5.xml"/><Relationship Id="rId7" Type="http://schemas.openxmlformats.org/officeDocument/2006/relationships/slide" Target="slide5.xml"/><Relationship Id="rId12" Type="http://schemas.openxmlformats.org/officeDocument/2006/relationships/image" Target="../media/image14.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11" Type="http://schemas.openxmlformats.org/officeDocument/2006/relationships/image" Target="../media/image11.png"/><Relationship Id="rId5" Type="http://schemas.openxmlformats.org/officeDocument/2006/relationships/diagramColors" Target="../diagrams/colors5.xml"/><Relationship Id="rId10" Type="http://schemas.openxmlformats.org/officeDocument/2006/relationships/slide" Target="slide3.xml"/><Relationship Id="rId4" Type="http://schemas.openxmlformats.org/officeDocument/2006/relationships/diagramQuickStyle" Target="../diagrams/quickStyle5.xml"/><Relationship Id="rId9" Type="http://schemas.openxmlformats.org/officeDocument/2006/relationships/slide" Target="slide6.xml"/></Relationships>
</file>

<file path=ppt/slides/_rels/slide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6.jpeg"/><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image" Target="../media/image11.png"/></Relationships>
</file>

<file path=ppt/slides/_rels/slide6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157.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6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158.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6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159.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6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160.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6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1.jpeg"/><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image" Target="../media/image11.png"/></Relationships>
</file>

<file path=ppt/slides/_rels/slide6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2.jpeg"/><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image" Target="../media/image11.png"/></Relationships>
</file>

<file path=ppt/slides/_rels/slide6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3.jpeg"/><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image" Target="../media/image11.png"/></Relationships>
</file>

<file path=ppt/slides/_rels/slide6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4.jpeg"/><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image" Target="../media/image11.png"/></Relationships>
</file>

<file path=ppt/slides/_rels/slide6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5.jpeg"/><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6.xml"/><Relationship Id="rId13" Type="http://schemas.openxmlformats.org/officeDocument/2006/relationships/image" Target="../media/image11.png"/><Relationship Id="rId3" Type="http://schemas.openxmlformats.org/officeDocument/2006/relationships/slide" Target="slide8.xml"/><Relationship Id="rId7" Type="http://schemas.openxmlformats.org/officeDocument/2006/relationships/diagramQuickStyle" Target="../diagrams/quickStyle6.xml"/><Relationship Id="rId12" Type="http://schemas.openxmlformats.org/officeDocument/2006/relationships/slide" Target="slide3.xml"/><Relationship Id="rId2" Type="http://schemas.openxmlformats.org/officeDocument/2006/relationships/slide" Target="slide6.xml"/><Relationship Id="rId1" Type="http://schemas.openxmlformats.org/officeDocument/2006/relationships/slideLayout" Target="../slideLayouts/slideLayout2.xml"/><Relationship Id="rId6" Type="http://schemas.openxmlformats.org/officeDocument/2006/relationships/diagramLayout" Target="../diagrams/layout6.xml"/><Relationship Id="rId11" Type="http://schemas.openxmlformats.org/officeDocument/2006/relationships/image" Target="../media/image16.png"/><Relationship Id="rId5" Type="http://schemas.openxmlformats.org/officeDocument/2006/relationships/diagramData" Target="../diagrams/data6.xml"/><Relationship Id="rId15" Type="http://schemas.openxmlformats.org/officeDocument/2006/relationships/image" Target="../media/image18.png"/><Relationship Id="rId10" Type="http://schemas.openxmlformats.org/officeDocument/2006/relationships/hyperlink" Target="https://www.google.com/maps/place/Ishik+University/@36.168779,43.95749,15z/data=!4m5!3m4!1s0x0:0x407f61799e38c2f3!8m2!3d36.1687786!4d43.95749?hl=en-US" TargetMode="External"/><Relationship Id="rId4" Type="http://schemas.openxmlformats.org/officeDocument/2006/relationships/image" Target="../media/image15.jpeg"/><Relationship Id="rId9" Type="http://schemas.microsoft.com/office/2007/relationships/diagramDrawing" Target="../diagrams/drawing6.xml"/><Relationship Id="rId14" Type="http://schemas.openxmlformats.org/officeDocument/2006/relationships/image" Target="../media/image17.png"/></Relationships>
</file>

<file path=ppt/slides/_rels/slide7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66.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7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7.jpeg"/><Relationship Id="rId1" Type="http://schemas.openxmlformats.org/officeDocument/2006/relationships/slideLayout" Target="../slideLayouts/slideLayout2.xml"/><Relationship Id="rId5" Type="http://schemas.openxmlformats.org/officeDocument/2006/relationships/slide" Target="slide25.xml"/><Relationship Id="rId4" Type="http://schemas.openxmlformats.org/officeDocument/2006/relationships/image" Target="../media/image11.png"/></Relationships>
</file>

<file path=ppt/slides/_rels/slide7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8.jpeg"/><Relationship Id="rId1" Type="http://schemas.openxmlformats.org/officeDocument/2006/relationships/slideLayout" Target="../slideLayouts/slideLayout2.xml"/><Relationship Id="rId5" Type="http://schemas.openxmlformats.org/officeDocument/2006/relationships/slide" Target="slide25.xml"/><Relationship Id="rId4" Type="http://schemas.openxmlformats.org/officeDocument/2006/relationships/image" Target="../media/image11.png"/></Relationships>
</file>

<file path=ppt/slides/_rels/slide7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9.jpeg"/><Relationship Id="rId1" Type="http://schemas.openxmlformats.org/officeDocument/2006/relationships/slideLayout" Target="../slideLayouts/slideLayout2.xml"/><Relationship Id="rId5" Type="http://schemas.openxmlformats.org/officeDocument/2006/relationships/slide" Target="slide25.xml"/><Relationship Id="rId4" Type="http://schemas.openxmlformats.org/officeDocument/2006/relationships/image" Target="../media/image11.png"/></Relationships>
</file>

<file path=ppt/slides/_rels/slide7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70.jpeg"/><Relationship Id="rId1" Type="http://schemas.openxmlformats.org/officeDocument/2006/relationships/slideLayout" Target="../slideLayouts/slideLayout2.xml"/><Relationship Id="rId5" Type="http://schemas.openxmlformats.org/officeDocument/2006/relationships/slide" Target="slide25.xml"/><Relationship Id="rId4" Type="http://schemas.openxmlformats.org/officeDocument/2006/relationships/image" Target="../media/image11.png"/></Relationships>
</file>

<file path=ppt/slides/_rels/slide7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71.jpeg"/><Relationship Id="rId1" Type="http://schemas.openxmlformats.org/officeDocument/2006/relationships/slideLayout" Target="../slideLayouts/slideLayout2.xml"/><Relationship Id="rId5" Type="http://schemas.openxmlformats.org/officeDocument/2006/relationships/slide" Target="slide25.xml"/><Relationship Id="rId4" Type="http://schemas.openxmlformats.org/officeDocument/2006/relationships/image" Target="../media/image11.png"/></Relationships>
</file>

<file path=ppt/slides/_rels/slide7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172.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7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73.jpeg"/><Relationship Id="rId1" Type="http://schemas.openxmlformats.org/officeDocument/2006/relationships/slideLayout" Target="../slideLayouts/slideLayout2.xml"/><Relationship Id="rId5" Type="http://schemas.openxmlformats.org/officeDocument/2006/relationships/slide" Target="slide26.xml"/><Relationship Id="rId4" Type="http://schemas.openxmlformats.org/officeDocument/2006/relationships/image" Target="../media/image11.png"/></Relationships>
</file>

<file path=ppt/slides/_rels/slide7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74.jpeg"/><Relationship Id="rId1" Type="http://schemas.openxmlformats.org/officeDocument/2006/relationships/slideLayout" Target="../slideLayouts/slideLayout2.xml"/><Relationship Id="rId5" Type="http://schemas.openxmlformats.org/officeDocument/2006/relationships/slide" Target="slide26.xml"/><Relationship Id="rId4" Type="http://schemas.openxmlformats.org/officeDocument/2006/relationships/image" Target="../media/image11.png"/></Relationships>
</file>

<file path=ppt/slides/_rels/slide7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75.jpeg"/><Relationship Id="rId1" Type="http://schemas.openxmlformats.org/officeDocument/2006/relationships/slideLayout" Target="../slideLayouts/slideLayout2.xml"/><Relationship Id="rId5" Type="http://schemas.openxmlformats.org/officeDocument/2006/relationships/slide" Target="slide26.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slide" Target="slide9.xml"/><Relationship Id="rId7" Type="http://schemas.openxmlformats.org/officeDocument/2006/relationships/diagramColors" Target="../diagrams/colors7.xml"/><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10" Type="http://schemas.openxmlformats.org/officeDocument/2006/relationships/image" Target="../media/image11.png"/><Relationship Id="rId4" Type="http://schemas.openxmlformats.org/officeDocument/2006/relationships/diagramData" Target="../diagrams/data7.xml"/><Relationship Id="rId9" Type="http://schemas.openxmlformats.org/officeDocument/2006/relationships/slide" Target="slide3.xml"/></Relationships>
</file>

<file path=ppt/slides/_rels/slide8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76.jpeg"/><Relationship Id="rId1" Type="http://schemas.openxmlformats.org/officeDocument/2006/relationships/slideLayout" Target="../slideLayouts/slideLayout2.xml"/><Relationship Id="rId5" Type="http://schemas.openxmlformats.org/officeDocument/2006/relationships/slide" Target="slide26.xml"/><Relationship Id="rId4" Type="http://schemas.openxmlformats.org/officeDocument/2006/relationships/image" Target="../media/image11.png"/></Relationships>
</file>

<file path=ppt/slides/_rels/slide8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77.jpeg"/><Relationship Id="rId1" Type="http://schemas.openxmlformats.org/officeDocument/2006/relationships/slideLayout" Target="../slideLayouts/slideLayout2.xml"/><Relationship Id="rId5" Type="http://schemas.openxmlformats.org/officeDocument/2006/relationships/slide" Target="slide26.xml"/><Relationship Id="rId4" Type="http://schemas.openxmlformats.org/officeDocument/2006/relationships/image" Target="../media/image11.png"/></Relationships>
</file>

<file path=ppt/slides/_rels/slide8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178.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8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79.jpeg"/><Relationship Id="rId1" Type="http://schemas.openxmlformats.org/officeDocument/2006/relationships/slideLayout" Target="../slideLayouts/slideLayout2.xml"/><Relationship Id="rId5" Type="http://schemas.openxmlformats.org/officeDocument/2006/relationships/slide" Target="slide27.xml"/><Relationship Id="rId4" Type="http://schemas.openxmlformats.org/officeDocument/2006/relationships/image" Target="../media/image11.png"/></Relationships>
</file>

<file path=ppt/slides/_rels/slide8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80.jpeg"/><Relationship Id="rId1" Type="http://schemas.openxmlformats.org/officeDocument/2006/relationships/slideLayout" Target="../slideLayouts/slideLayout2.xml"/><Relationship Id="rId5" Type="http://schemas.openxmlformats.org/officeDocument/2006/relationships/slide" Target="slide27.xml"/><Relationship Id="rId4" Type="http://schemas.openxmlformats.org/officeDocument/2006/relationships/image" Target="../media/image11.png"/></Relationships>
</file>

<file path=ppt/slides/_rels/slide8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81.jpeg"/><Relationship Id="rId1" Type="http://schemas.openxmlformats.org/officeDocument/2006/relationships/slideLayout" Target="../slideLayouts/slideLayout2.xml"/><Relationship Id="rId5" Type="http://schemas.openxmlformats.org/officeDocument/2006/relationships/slide" Target="slide27.xml"/><Relationship Id="rId4" Type="http://schemas.openxmlformats.org/officeDocument/2006/relationships/image" Target="../media/image11.png"/></Relationships>
</file>

<file path=ppt/slides/_rels/slide8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82.jpeg"/><Relationship Id="rId1" Type="http://schemas.openxmlformats.org/officeDocument/2006/relationships/slideLayout" Target="../slideLayouts/slideLayout2.xml"/><Relationship Id="rId5" Type="http://schemas.openxmlformats.org/officeDocument/2006/relationships/slide" Target="slide27.xml"/><Relationship Id="rId4" Type="http://schemas.openxmlformats.org/officeDocument/2006/relationships/image" Target="../media/image11.png"/></Relationships>
</file>

<file path=ppt/slides/_rels/slide8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83.jpeg"/><Relationship Id="rId1" Type="http://schemas.openxmlformats.org/officeDocument/2006/relationships/slideLayout" Target="../slideLayouts/slideLayout2.xml"/><Relationship Id="rId5" Type="http://schemas.openxmlformats.org/officeDocument/2006/relationships/slide" Target="slide27.xml"/><Relationship Id="rId4" Type="http://schemas.openxmlformats.org/officeDocument/2006/relationships/image" Target="../media/image11.png"/></Relationships>
</file>

<file path=ppt/slides/_rels/slide8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184.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8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85.jpeg"/><Relationship Id="rId1" Type="http://schemas.openxmlformats.org/officeDocument/2006/relationships/slideLayout" Target="../slideLayouts/slideLayout2.xml"/><Relationship Id="rId5" Type="http://schemas.openxmlformats.org/officeDocument/2006/relationships/slide" Target="slide28.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slide" Target="slide12.xml"/><Relationship Id="rId7" Type="http://schemas.openxmlformats.org/officeDocument/2006/relationships/diagramColors" Target="../diagrams/colors8.xml"/><Relationship Id="rId2" Type="http://schemas.openxmlformats.org/officeDocument/2006/relationships/slide" Target="slide8.xml"/><Relationship Id="rId1" Type="http://schemas.openxmlformats.org/officeDocument/2006/relationships/slideLayout" Target="../slideLayouts/slideLayout2.xml"/><Relationship Id="rId6" Type="http://schemas.openxmlformats.org/officeDocument/2006/relationships/diagramQuickStyle" Target="../diagrams/quickStyle8.xml"/><Relationship Id="rId5" Type="http://schemas.openxmlformats.org/officeDocument/2006/relationships/diagramLayout" Target="../diagrams/layout8.xml"/><Relationship Id="rId10" Type="http://schemas.openxmlformats.org/officeDocument/2006/relationships/image" Target="../media/image11.png"/><Relationship Id="rId4" Type="http://schemas.openxmlformats.org/officeDocument/2006/relationships/diagramData" Target="../diagrams/data8.xml"/><Relationship Id="rId9" Type="http://schemas.openxmlformats.org/officeDocument/2006/relationships/slide" Target="slide3.xml"/></Relationships>
</file>

<file path=ppt/slides/_rels/slide9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86.jpeg"/><Relationship Id="rId1" Type="http://schemas.openxmlformats.org/officeDocument/2006/relationships/slideLayout" Target="../slideLayouts/slideLayout2.xml"/><Relationship Id="rId5" Type="http://schemas.openxmlformats.org/officeDocument/2006/relationships/slide" Target="slide28.xml"/><Relationship Id="rId4" Type="http://schemas.openxmlformats.org/officeDocument/2006/relationships/image" Target="../media/image11.png"/></Relationships>
</file>

<file path=ppt/slides/_rels/slide9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87.jpeg"/><Relationship Id="rId1" Type="http://schemas.openxmlformats.org/officeDocument/2006/relationships/slideLayout" Target="../slideLayouts/slideLayout2.xml"/><Relationship Id="rId5" Type="http://schemas.openxmlformats.org/officeDocument/2006/relationships/slide" Target="slide28.xml"/><Relationship Id="rId4" Type="http://schemas.openxmlformats.org/officeDocument/2006/relationships/image" Target="../media/image11.png"/></Relationships>
</file>

<file path=ppt/slides/_rels/slide9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88.jpeg"/><Relationship Id="rId1" Type="http://schemas.openxmlformats.org/officeDocument/2006/relationships/slideLayout" Target="../slideLayouts/slideLayout2.xml"/><Relationship Id="rId5" Type="http://schemas.openxmlformats.org/officeDocument/2006/relationships/slide" Target="slide28.xml"/><Relationship Id="rId4" Type="http://schemas.openxmlformats.org/officeDocument/2006/relationships/image" Target="../media/image11.png"/></Relationships>
</file>

<file path=ppt/slides/_rels/slide9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89.jpeg"/><Relationship Id="rId1" Type="http://schemas.openxmlformats.org/officeDocument/2006/relationships/slideLayout" Target="../slideLayouts/slideLayout2.xml"/><Relationship Id="rId5" Type="http://schemas.openxmlformats.org/officeDocument/2006/relationships/slide" Target="slide28.xml"/><Relationship Id="rId4" Type="http://schemas.openxmlformats.org/officeDocument/2006/relationships/image" Target="../media/image11.png"/></Relationships>
</file>

<file path=ppt/slides/_rels/slide9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190.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9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91.jpeg"/><Relationship Id="rId1" Type="http://schemas.openxmlformats.org/officeDocument/2006/relationships/slideLayout" Target="../slideLayouts/slideLayout2.xml"/><Relationship Id="rId5" Type="http://schemas.openxmlformats.org/officeDocument/2006/relationships/slide" Target="slide29.xml"/><Relationship Id="rId4" Type="http://schemas.openxmlformats.org/officeDocument/2006/relationships/image" Target="../media/image11.png"/></Relationships>
</file>

<file path=ppt/slides/_rels/slide9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92.jpeg"/><Relationship Id="rId1" Type="http://schemas.openxmlformats.org/officeDocument/2006/relationships/slideLayout" Target="../slideLayouts/slideLayout2.xml"/><Relationship Id="rId5" Type="http://schemas.openxmlformats.org/officeDocument/2006/relationships/slide" Target="slide29.xml"/><Relationship Id="rId4" Type="http://schemas.openxmlformats.org/officeDocument/2006/relationships/image" Target="../media/image11.png"/></Relationships>
</file>

<file path=ppt/slides/_rels/slide9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93.jpeg"/><Relationship Id="rId1" Type="http://schemas.openxmlformats.org/officeDocument/2006/relationships/slideLayout" Target="../slideLayouts/slideLayout2.xml"/><Relationship Id="rId5" Type="http://schemas.openxmlformats.org/officeDocument/2006/relationships/slide" Target="slide29.xml"/><Relationship Id="rId4" Type="http://schemas.openxmlformats.org/officeDocument/2006/relationships/image" Target="../media/image11.png"/></Relationships>
</file>

<file path=ppt/slides/_rels/slide9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94.jpeg"/><Relationship Id="rId1" Type="http://schemas.openxmlformats.org/officeDocument/2006/relationships/slideLayout" Target="../slideLayouts/slideLayout2.xml"/><Relationship Id="rId5" Type="http://schemas.openxmlformats.org/officeDocument/2006/relationships/slide" Target="slide29.xml"/><Relationship Id="rId4" Type="http://schemas.openxmlformats.org/officeDocument/2006/relationships/image" Target="../media/image11.png"/></Relationships>
</file>

<file path=ppt/slides/_rels/slide9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95.jpeg"/><Relationship Id="rId1" Type="http://schemas.openxmlformats.org/officeDocument/2006/relationships/slideLayout" Target="../slideLayouts/slideLayout2.xml"/><Relationship Id="rId5" Type="http://schemas.openxmlformats.org/officeDocument/2006/relationships/slide" Target="slide29.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1D4252"/>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8DAA8071-06F1-4FFD-B908-DB173014AA8B}"/>
              </a:ext>
            </a:extLst>
          </p:cNvPr>
          <p:cNvGrpSpPr/>
          <p:nvPr/>
        </p:nvGrpSpPr>
        <p:grpSpPr>
          <a:xfrm>
            <a:off x="-38100" y="304800"/>
            <a:ext cx="9182100" cy="6553200"/>
            <a:chOff x="-38100" y="304800"/>
            <a:chExt cx="9182100" cy="6553200"/>
          </a:xfrm>
        </p:grpSpPr>
        <p:sp>
          <p:nvSpPr>
            <p:cNvPr id="7" name="TextBox 6">
              <a:extLst>
                <a:ext uri="{FF2B5EF4-FFF2-40B4-BE49-F238E27FC236}">
                  <a16:creationId xmlns:a16="http://schemas.microsoft.com/office/drawing/2014/main" id="{906CFF47-CF30-4753-A398-39C50EF7B472}"/>
                </a:ext>
              </a:extLst>
            </p:cNvPr>
            <p:cNvSpPr txBox="1"/>
            <p:nvPr/>
          </p:nvSpPr>
          <p:spPr>
            <a:xfrm>
              <a:off x="0" y="3124200"/>
              <a:ext cx="9144000" cy="630942"/>
            </a:xfrm>
            <a:prstGeom prst="rect">
              <a:avLst/>
            </a:prstGeom>
            <a:noFill/>
          </p:spPr>
          <p:txBody>
            <a:bodyPr wrap="square" rtlCol="0">
              <a:spAutoFit/>
            </a:bodyPr>
            <a:lstStyle/>
            <a:p>
              <a:pPr algn="ctr"/>
              <a:r>
                <a:rPr lang="en-US" sz="3500" b="1" i="1" dirty="0">
                  <a:solidFill>
                    <a:srgbClr val="F6A776"/>
                  </a:solidFill>
                  <a:latin typeface="Tw Cen MT" panose="020B0602020104020603" pitchFamily="34" charset="0"/>
                </a:rPr>
                <a:t>“Tackling the Challenges and Leading the Way”</a:t>
              </a:r>
            </a:p>
          </p:txBody>
        </p:sp>
        <p:sp>
          <p:nvSpPr>
            <p:cNvPr id="8" name="TextBox 7">
              <a:extLst>
                <a:ext uri="{FF2B5EF4-FFF2-40B4-BE49-F238E27FC236}">
                  <a16:creationId xmlns:a16="http://schemas.microsoft.com/office/drawing/2014/main" id="{6442624E-A460-4B7B-9E5D-8987EBF8DAA8}"/>
                </a:ext>
              </a:extLst>
            </p:cNvPr>
            <p:cNvSpPr txBox="1"/>
            <p:nvPr/>
          </p:nvSpPr>
          <p:spPr>
            <a:xfrm>
              <a:off x="0" y="6396335"/>
              <a:ext cx="9144000" cy="461665"/>
            </a:xfrm>
            <a:prstGeom prst="rect">
              <a:avLst/>
            </a:prstGeom>
            <a:noFill/>
            <a:ln cap="flat">
              <a:solidFill>
                <a:schemeClr val="bg1">
                  <a:alpha val="0"/>
                </a:schemeClr>
              </a:solidFill>
            </a:ln>
            <a:effectLst>
              <a:outerShdw blurRad="508000" dir="1200000" sx="102000" sy="102000" algn="ctr" rotWithShape="0">
                <a:prstClr val="black">
                  <a:alpha val="40000"/>
                </a:prstClr>
              </a:outerShdw>
            </a:effectLst>
          </p:spPr>
          <p:txBody>
            <a:bodyPr wrap="square" rtlCol="0">
              <a:spAutoFit/>
            </a:bodyPr>
            <a:lstStyle/>
            <a:p>
              <a:pPr algn="ctr"/>
              <a:r>
                <a:rPr lang="en-US" sz="1200" b="1" i="1" dirty="0" err="1">
                  <a:solidFill>
                    <a:srgbClr val="C8C7A8"/>
                  </a:solidFill>
                  <a:latin typeface="Tw Cen MT" panose="020B0602020104020603" pitchFamily="34" charset="0"/>
                </a:rPr>
                <a:t>Ishik</a:t>
              </a:r>
              <a:r>
                <a:rPr lang="en-US" sz="1200" b="1" i="1" dirty="0">
                  <a:solidFill>
                    <a:srgbClr val="C8C7A8"/>
                  </a:solidFill>
                  <a:latin typeface="Tw Cen MT" panose="020B0602020104020603" pitchFamily="34" charset="0"/>
                </a:rPr>
                <a:t> University</a:t>
              </a:r>
            </a:p>
            <a:p>
              <a:pPr algn="ctr"/>
              <a:r>
                <a:rPr lang="en-US" sz="1200" b="1" i="1" dirty="0">
                  <a:solidFill>
                    <a:srgbClr val="C8C7A8"/>
                  </a:solidFill>
                  <a:latin typeface="Tw Cen MT" panose="020B0602020104020603" pitchFamily="34" charset="0"/>
                </a:rPr>
                <a:t>Erbil, Iraq</a:t>
              </a:r>
            </a:p>
          </p:txBody>
        </p:sp>
        <p:sp>
          <p:nvSpPr>
            <p:cNvPr id="5" name="TextBox 4">
              <a:extLst>
                <a:ext uri="{FF2B5EF4-FFF2-40B4-BE49-F238E27FC236}">
                  <a16:creationId xmlns:a16="http://schemas.microsoft.com/office/drawing/2014/main" id="{164D9D08-51E3-4639-BEB7-945B5510DD0B}"/>
                </a:ext>
              </a:extLst>
            </p:cNvPr>
            <p:cNvSpPr txBox="1"/>
            <p:nvPr/>
          </p:nvSpPr>
          <p:spPr>
            <a:xfrm>
              <a:off x="-38100" y="2590800"/>
              <a:ext cx="9144000" cy="338554"/>
            </a:xfrm>
            <a:prstGeom prst="rect">
              <a:avLst/>
            </a:prstGeom>
            <a:noFill/>
          </p:spPr>
          <p:txBody>
            <a:bodyPr wrap="square" rtlCol="0">
              <a:spAutoFit/>
            </a:bodyPr>
            <a:lstStyle/>
            <a:p>
              <a:pPr algn="ctr"/>
              <a:r>
                <a:rPr lang="en-US" sz="1600" i="1" dirty="0">
                  <a:solidFill>
                    <a:srgbClr val="C8C7A8"/>
                  </a:solidFill>
                  <a:latin typeface="Tw Cen MT" panose="020B0602020104020603" pitchFamily="34" charset="0"/>
                </a:rPr>
                <a:t>May 14, 2018</a:t>
              </a:r>
            </a:p>
          </p:txBody>
        </p:sp>
        <p:sp>
          <p:nvSpPr>
            <p:cNvPr id="6" name="TextBox 5">
              <a:extLst>
                <a:ext uri="{FF2B5EF4-FFF2-40B4-BE49-F238E27FC236}">
                  <a16:creationId xmlns:a16="http://schemas.microsoft.com/office/drawing/2014/main" id="{2A963B86-F3A1-453F-9E1F-D507D4D0FB1F}"/>
                </a:ext>
              </a:extLst>
            </p:cNvPr>
            <p:cNvSpPr txBox="1"/>
            <p:nvPr/>
          </p:nvSpPr>
          <p:spPr>
            <a:xfrm>
              <a:off x="-38100" y="1189672"/>
              <a:ext cx="9144000" cy="1477328"/>
            </a:xfrm>
            <a:prstGeom prst="rect">
              <a:avLst/>
            </a:prstGeom>
            <a:noFill/>
          </p:spPr>
          <p:txBody>
            <a:bodyPr wrap="square" rtlCol="0">
              <a:spAutoFit/>
            </a:bodyPr>
            <a:lstStyle/>
            <a:p>
              <a:pPr algn="ctr"/>
              <a:r>
                <a:rPr lang="en-US" sz="3000" dirty="0">
                  <a:solidFill>
                    <a:srgbClr val="FBB02F"/>
                  </a:solidFill>
                  <a:latin typeface="Tw Cen MT" panose="020B0602020104020603" pitchFamily="34" charset="0"/>
                </a:rPr>
                <a:t>3</a:t>
              </a:r>
              <a:r>
                <a:rPr lang="en-US" sz="3000" baseline="30000" dirty="0">
                  <a:solidFill>
                    <a:srgbClr val="FBB02F"/>
                  </a:solidFill>
                  <a:latin typeface="Tw Cen MT" panose="020B0602020104020603" pitchFamily="34" charset="0"/>
                </a:rPr>
                <a:t>rd</a:t>
              </a:r>
              <a:r>
                <a:rPr lang="en-US" sz="3000" dirty="0">
                  <a:solidFill>
                    <a:srgbClr val="FBB02F"/>
                  </a:solidFill>
                  <a:latin typeface="Tw Cen MT" panose="020B0602020104020603" pitchFamily="34" charset="0"/>
                </a:rPr>
                <a:t> International</a:t>
              </a:r>
            </a:p>
            <a:p>
              <a:pPr algn="ctr"/>
              <a:r>
                <a:rPr lang="en-US" sz="3000" dirty="0" err="1">
                  <a:solidFill>
                    <a:srgbClr val="FBB02F"/>
                  </a:solidFill>
                  <a:latin typeface="Tw Cen MT" panose="020B0602020104020603" pitchFamily="34" charset="0"/>
                </a:rPr>
                <a:t>Ishik</a:t>
              </a:r>
              <a:r>
                <a:rPr lang="en-US" sz="3000" dirty="0">
                  <a:solidFill>
                    <a:srgbClr val="FBB02F"/>
                  </a:solidFill>
                  <a:latin typeface="Tw Cen MT" panose="020B0602020104020603" pitchFamily="34" charset="0"/>
                </a:rPr>
                <a:t> </a:t>
              </a:r>
            </a:p>
            <a:p>
              <a:pPr algn="ctr"/>
              <a:r>
                <a:rPr lang="en-US" sz="3000" dirty="0">
                  <a:solidFill>
                    <a:srgbClr val="FBB02F"/>
                  </a:solidFill>
                  <a:latin typeface="Tw Cen MT" panose="020B0602020104020603" pitchFamily="34" charset="0"/>
                </a:rPr>
                <a:t>Business and Administrative Sciences Student Conference</a:t>
              </a:r>
            </a:p>
          </p:txBody>
        </p:sp>
        <p:pic>
          <p:nvPicPr>
            <p:cNvPr id="9" name="Picture 8">
              <a:hlinkClick r:id="rId2"/>
              <a:extLst>
                <a:ext uri="{FF2B5EF4-FFF2-40B4-BE49-F238E27FC236}">
                  <a16:creationId xmlns:a16="http://schemas.microsoft.com/office/drawing/2014/main" id="{895680F2-794E-4A42-A65C-F263428D1D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2400" y="304800"/>
              <a:ext cx="1066800" cy="1013891"/>
            </a:xfrm>
            <a:prstGeom prst="rect">
              <a:avLst/>
            </a:prstGeom>
          </p:spPr>
        </p:pic>
        <p:sp>
          <p:nvSpPr>
            <p:cNvPr id="15" name="Arrow: Right 14">
              <a:hlinkClick r:id="rId4" action="ppaction://hlinksldjump"/>
              <a:extLst>
                <a:ext uri="{FF2B5EF4-FFF2-40B4-BE49-F238E27FC236}">
                  <a16:creationId xmlns:a16="http://schemas.microsoft.com/office/drawing/2014/main" id="{A6AC4133-6E28-444D-9C7D-3D9C64A8C995}"/>
                </a:ext>
              </a:extLst>
            </p:cNvPr>
            <p:cNvSpPr/>
            <p:nvPr/>
          </p:nvSpPr>
          <p:spPr>
            <a:xfrm>
              <a:off x="8458200" y="6096000"/>
              <a:ext cx="641955" cy="704165"/>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r>
                <a:rPr lang="en-US" sz="1000" b="1" dirty="0">
                  <a:solidFill>
                    <a:schemeClr val="accent4">
                      <a:lumMod val="20000"/>
                      <a:lumOff val="80000"/>
                    </a:schemeClr>
                  </a:solidFill>
                </a:rPr>
                <a:t>Next</a:t>
              </a:r>
            </a:p>
          </p:txBody>
        </p:sp>
      </p:grpSp>
      <p:sp>
        <p:nvSpPr>
          <p:cNvPr id="2" name="Rectangle 1"/>
          <p:cNvSpPr/>
          <p:nvPr/>
        </p:nvSpPr>
        <p:spPr>
          <a:xfrm>
            <a:off x="0" y="6019800"/>
            <a:ext cx="9144000" cy="410882"/>
          </a:xfrm>
          <a:prstGeom prst="rect">
            <a:avLst/>
          </a:prstGeom>
        </p:spPr>
        <p:txBody>
          <a:bodyPr wrap="square">
            <a:spAutoFit/>
          </a:bodyPr>
          <a:lstStyle/>
          <a:p>
            <a:pPr algn="ctr">
              <a:lnSpc>
                <a:spcPct val="115000"/>
              </a:lnSpc>
              <a:spcAft>
                <a:spcPts val="1000"/>
              </a:spcAft>
            </a:pPr>
            <a:r>
              <a:rPr lang="en-US" b="1" i="1" dirty="0">
                <a:solidFill>
                  <a:srgbClr val="FFC000"/>
                </a:solidFill>
                <a:latin typeface="Times New Roman" panose="02020603050405020304" pitchFamily="18" charset="0"/>
                <a:ea typeface="Calibri" panose="020F0502020204030204" pitchFamily="34" charset="0"/>
                <a:cs typeface="Arial" panose="020B0604020202020204" pitchFamily="34" charset="0"/>
              </a:rPr>
              <a:t>Abstracts, Conference Program, Participants</a:t>
            </a:r>
            <a:endParaRPr lang="en-US" sz="1000" i="1" dirty="0">
              <a:solidFill>
                <a:srgbClr val="FFC000"/>
              </a:solidFill>
              <a:effectLst/>
              <a:latin typeface="Calibri" panose="020F0502020204030204" pitchFamily="34" charset="0"/>
              <a:ea typeface="Calibri" panose="020F0502020204030204" pitchFamily="34" charset="0"/>
              <a:cs typeface="Arial" panose="020B0604020202020204" pitchFamily="34" charset="0"/>
            </a:endParaRPr>
          </a:p>
        </p:txBody>
      </p:sp>
      <p:cxnSp>
        <p:nvCxnSpPr>
          <p:cNvPr id="10" name="Straight Connector 9"/>
          <p:cNvCxnSpPr/>
          <p:nvPr/>
        </p:nvCxnSpPr>
        <p:spPr>
          <a:xfrm>
            <a:off x="2362200" y="6396335"/>
            <a:ext cx="4419600" cy="1"/>
          </a:xfrm>
          <a:prstGeom prst="line">
            <a:avLst/>
          </a:prstGeom>
          <a:ln>
            <a:solidFill>
              <a:schemeClr val="tx1"/>
            </a:solidFill>
          </a:ln>
        </p:spPr>
        <p:style>
          <a:lnRef idx="3">
            <a:schemeClr val="accent1"/>
          </a:lnRef>
          <a:fillRef idx="0">
            <a:schemeClr val="accent1"/>
          </a:fillRef>
          <a:effectRef idx="2">
            <a:schemeClr val="accent1"/>
          </a:effectRef>
          <a:fontRef idx="minor">
            <a:schemeClr val="tx1"/>
          </a:fontRef>
        </p:style>
      </p:cxnSp>
      <p:pic>
        <p:nvPicPr>
          <p:cNvPr id="13" name="Picture 12">
            <a:hlinkClick r:id="rId5"/>
            <a:extLst>
              <a:ext uri="{FF2B5EF4-FFF2-40B4-BE49-F238E27FC236}">
                <a16:creationId xmlns:a16="http://schemas.microsoft.com/office/drawing/2014/main" id="{D73086CA-E017-48D8-974C-5C2FE407B2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7886" y="4212342"/>
            <a:ext cx="1808227" cy="1658236"/>
          </a:xfrm>
          <a:prstGeom prst="rect">
            <a:avLst/>
          </a:prstGeom>
        </p:spPr>
      </p:pic>
      <p:sp>
        <p:nvSpPr>
          <p:cNvPr id="14" name="TextBox 13">
            <a:extLst>
              <a:ext uri="{FF2B5EF4-FFF2-40B4-BE49-F238E27FC236}">
                <a16:creationId xmlns:a16="http://schemas.microsoft.com/office/drawing/2014/main" id="{164D9D08-51E3-4639-BEB7-945B5510DD0B}"/>
              </a:ext>
            </a:extLst>
          </p:cNvPr>
          <p:cNvSpPr txBox="1"/>
          <p:nvPr/>
        </p:nvSpPr>
        <p:spPr>
          <a:xfrm>
            <a:off x="0" y="3852446"/>
            <a:ext cx="9144000" cy="338554"/>
          </a:xfrm>
          <a:prstGeom prst="rect">
            <a:avLst/>
          </a:prstGeom>
          <a:noFill/>
        </p:spPr>
        <p:txBody>
          <a:bodyPr wrap="square" rtlCol="0">
            <a:spAutoFit/>
          </a:bodyPr>
          <a:lstStyle/>
          <a:p>
            <a:pPr algn="ctr"/>
            <a:r>
              <a:rPr lang="en-US" sz="1600" i="1" dirty="0">
                <a:solidFill>
                  <a:srgbClr val="C8C7A8"/>
                </a:solidFill>
                <a:latin typeface="Tw Cen MT" panose="020B0602020104020603" pitchFamily="34" charset="0"/>
              </a:rPr>
              <a:t>Sponsored by</a:t>
            </a:r>
          </a:p>
        </p:txBody>
      </p:sp>
      <p:cxnSp>
        <p:nvCxnSpPr>
          <p:cNvPr id="17" name="Straight Connector 16"/>
          <p:cNvCxnSpPr/>
          <p:nvPr/>
        </p:nvCxnSpPr>
        <p:spPr>
          <a:xfrm>
            <a:off x="2362200" y="6096000"/>
            <a:ext cx="4436533" cy="8467"/>
          </a:xfrm>
          <a:prstGeom prst="line">
            <a:avLst/>
          </a:prstGeom>
          <a:ln>
            <a:solidFill>
              <a:schemeClr val="tx1"/>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0244526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7513320" cy="762000"/>
          </a:xfrm>
        </p:spPr>
        <p:txBody>
          <a:bodyPr/>
          <a:lstStyle/>
          <a:p>
            <a:r>
              <a:rPr lang="en-US" sz="4400" i="1" dirty="0">
                <a:solidFill>
                  <a:srgbClr val="FFC000"/>
                </a:solidFill>
              </a:rPr>
              <a:t>Honorable Committee</a:t>
            </a:r>
            <a:endParaRPr lang="en-US" i="1" dirty="0">
              <a:solidFill>
                <a:srgbClr val="FFC000"/>
              </a:solidFill>
            </a:endParaRPr>
          </a:p>
        </p:txBody>
      </p:sp>
      <p:sp>
        <p:nvSpPr>
          <p:cNvPr id="11" name="Rectangle 10"/>
          <p:cNvSpPr/>
          <p:nvPr/>
        </p:nvSpPr>
        <p:spPr>
          <a:xfrm rot="17700000">
            <a:off x="5979645" y="1141553"/>
            <a:ext cx="876908" cy="42260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8" name="Chevron 7">
            <a:hlinkClick r:id="rId2" action="ppaction://hlinksldjump"/>
          </p:cNvPr>
          <p:cNvSpPr/>
          <p:nvPr/>
        </p:nvSpPr>
        <p:spPr>
          <a:xfrm flipH="1">
            <a:off x="6566302" y="6493830"/>
            <a:ext cx="22860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9" name="Rectangle 8">
            <a:hlinkClick r:id="rId2" action="ppaction://hlinksldjump"/>
          </p:cNvPr>
          <p:cNvSpPr/>
          <p:nvPr/>
        </p:nvSpPr>
        <p:spPr>
          <a:xfrm>
            <a:off x="6680602" y="6521630"/>
            <a:ext cx="634598"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cxnSp>
        <p:nvCxnSpPr>
          <p:cNvPr id="12" name="Straight Connector 11"/>
          <p:cNvCxnSpPr/>
          <p:nvPr/>
        </p:nvCxnSpPr>
        <p:spPr>
          <a:xfrm>
            <a:off x="3352800" y="2895600"/>
            <a:ext cx="2465177" cy="0"/>
          </a:xfrm>
          <a:prstGeom prst="line">
            <a:avLst/>
          </a:prstGeom>
          <a:ln>
            <a:solidFill>
              <a:srgbClr val="FBB02F"/>
            </a:solidFill>
          </a:ln>
        </p:spPr>
        <p:style>
          <a:lnRef idx="3">
            <a:schemeClr val="accent1"/>
          </a:lnRef>
          <a:fillRef idx="0">
            <a:schemeClr val="accent1"/>
          </a:fillRef>
          <a:effectRef idx="2">
            <a:schemeClr val="accent1"/>
          </a:effectRef>
          <a:fontRef idx="minor">
            <a:schemeClr val="tx1"/>
          </a:fontRef>
        </p:style>
      </p:cxnSp>
      <p:sp>
        <p:nvSpPr>
          <p:cNvPr id="21" name="Chevron 20">
            <a:hlinkClick r:id="rId3" action="ppaction://hlinksldjump"/>
          </p:cNvPr>
          <p:cNvSpPr/>
          <p:nvPr/>
        </p:nvSpPr>
        <p:spPr>
          <a:xfrm>
            <a:off x="7849223" y="6493830"/>
            <a:ext cx="22098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22" name="Rectangle 21">
            <a:hlinkClick r:id="rId3" action="ppaction://hlinksldjump"/>
          </p:cNvPr>
          <p:cNvSpPr/>
          <p:nvPr/>
        </p:nvSpPr>
        <p:spPr>
          <a:xfrm>
            <a:off x="7319633" y="6521630"/>
            <a:ext cx="64008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graphicFrame>
        <p:nvGraphicFramePr>
          <p:cNvPr id="25" name="Diagram 24"/>
          <p:cNvGraphicFramePr/>
          <p:nvPr>
            <p:extLst>
              <p:ext uri="{D42A27DB-BD31-4B8C-83A1-F6EECF244321}">
                <p14:modId xmlns:p14="http://schemas.microsoft.com/office/powerpoint/2010/main" val="1170875950"/>
              </p:ext>
            </p:extLst>
          </p:nvPr>
        </p:nvGraphicFramePr>
        <p:xfrm>
          <a:off x="76200" y="457200"/>
          <a:ext cx="8991600" cy="21397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6" name="Picture 25">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24" name="Rectangle 23">
            <a:hlinkClick r:id="rId9"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sp>
        <p:nvSpPr>
          <p:cNvPr id="4" name="Rectangle 3"/>
          <p:cNvSpPr/>
          <p:nvPr/>
        </p:nvSpPr>
        <p:spPr>
          <a:xfrm>
            <a:off x="3276600" y="2526268"/>
            <a:ext cx="2667000" cy="369332"/>
          </a:xfrm>
          <a:prstGeom prst="rect">
            <a:avLst/>
          </a:prstGeom>
        </p:spPr>
        <p:txBody>
          <a:bodyPr wrap="square">
            <a:spAutoFit/>
          </a:bodyPr>
          <a:lstStyle/>
          <a:p>
            <a:r>
              <a:rPr lang="en-US" b="1" dirty="0"/>
              <a:t>Honorable Committee</a:t>
            </a:r>
          </a:p>
        </p:txBody>
      </p:sp>
      <p:sp>
        <p:nvSpPr>
          <p:cNvPr id="13" name="Rectangle 12"/>
          <p:cNvSpPr/>
          <p:nvPr/>
        </p:nvSpPr>
        <p:spPr>
          <a:xfrm>
            <a:off x="0" y="3447871"/>
            <a:ext cx="4800600" cy="1200329"/>
          </a:xfrm>
          <a:prstGeom prst="rect">
            <a:avLst/>
          </a:prstGeom>
        </p:spPr>
        <p:txBody>
          <a:bodyPr wrap="square">
            <a:spAutoFit/>
          </a:bodyPr>
          <a:lstStyle/>
          <a:p>
            <a:pPr algn="ctr"/>
            <a:r>
              <a:rPr lang="en-US" b="1" dirty="0">
                <a:solidFill>
                  <a:srgbClr val="FFC000"/>
                </a:solidFill>
              </a:rPr>
              <a:t>Dr. Idris </a:t>
            </a:r>
            <a:r>
              <a:rPr lang="en-US" b="1" dirty="0" err="1">
                <a:solidFill>
                  <a:srgbClr val="FFC000"/>
                </a:solidFill>
              </a:rPr>
              <a:t>Hadi</a:t>
            </a:r>
            <a:r>
              <a:rPr lang="en-US" b="1" dirty="0">
                <a:solidFill>
                  <a:srgbClr val="FFC000"/>
                </a:solidFill>
              </a:rPr>
              <a:t> </a:t>
            </a:r>
          </a:p>
          <a:p>
            <a:pPr algn="ctr"/>
            <a:r>
              <a:rPr lang="en-US" i="1" dirty="0"/>
              <a:t>Honorable Chair </a:t>
            </a:r>
          </a:p>
          <a:p>
            <a:pPr algn="ctr"/>
            <a:r>
              <a:rPr lang="en-US" dirty="0"/>
              <a:t>President of </a:t>
            </a:r>
            <a:r>
              <a:rPr lang="en-US" dirty="0" err="1"/>
              <a:t>Ishik</a:t>
            </a:r>
            <a:r>
              <a:rPr lang="en-US" dirty="0"/>
              <a:t> University </a:t>
            </a:r>
          </a:p>
          <a:p>
            <a:pPr algn="ctr"/>
            <a:r>
              <a:rPr lang="en-US" dirty="0"/>
              <a:t>Erbil, Iraq </a:t>
            </a:r>
          </a:p>
        </p:txBody>
      </p:sp>
      <p:sp>
        <p:nvSpPr>
          <p:cNvPr id="30" name="Rectangle 29"/>
          <p:cNvSpPr/>
          <p:nvPr/>
        </p:nvSpPr>
        <p:spPr>
          <a:xfrm>
            <a:off x="4038600" y="3447871"/>
            <a:ext cx="5029200" cy="1477328"/>
          </a:xfrm>
          <a:prstGeom prst="rect">
            <a:avLst/>
          </a:prstGeom>
        </p:spPr>
        <p:txBody>
          <a:bodyPr wrap="square">
            <a:spAutoFit/>
          </a:bodyPr>
          <a:lstStyle/>
          <a:p>
            <a:pPr algn="ctr"/>
            <a:r>
              <a:rPr lang="en-US" b="1" dirty="0" err="1">
                <a:solidFill>
                  <a:srgbClr val="FFC000"/>
                </a:solidFill>
              </a:rPr>
              <a:t>Fatih</a:t>
            </a:r>
            <a:r>
              <a:rPr lang="en-US" b="1" dirty="0">
                <a:solidFill>
                  <a:srgbClr val="FFC000"/>
                </a:solidFill>
              </a:rPr>
              <a:t> </a:t>
            </a:r>
            <a:r>
              <a:rPr lang="en-US" b="1" dirty="0" err="1">
                <a:solidFill>
                  <a:srgbClr val="FFC000"/>
                </a:solidFill>
              </a:rPr>
              <a:t>Cura</a:t>
            </a:r>
            <a:r>
              <a:rPr lang="en-US" b="1" dirty="0">
                <a:solidFill>
                  <a:srgbClr val="FFC000"/>
                </a:solidFill>
              </a:rPr>
              <a:t> </a:t>
            </a:r>
          </a:p>
          <a:p>
            <a:pPr algn="ctr"/>
            <a:r>
              <a:rPr lang="en-US" i="1" dirty="0"/>
              <a:t>Honorable Co-Chair </a:t>
            </a:r>
          </a:p>
          <a:p>
            <a:pPr algn="ctr"/>
            <a:r>
              <a:rPr lang="en-US" dirty="0"/>
              <a:t>Dean of Faculty </a:t>
            </a:r>
          </a:p>
          <a:p>
            <a:pPr algn="ctr"/>
            <a:r>
              <a:rPr lang="en-US" dirty="0"/>
              <a:t>Administrative Sciences and Economics </a:t>
            </a:r>
            <a:r>
              <a:rPr lang="en-US" dirty="0" err="1"/>
              <a:t>Ishik</a:t>
            </a:r>
            <a:r>
              <a:rPr lang="en-US" dirty="0"/>
              <a:t> University, Erbil, Iraq </a:t>
            </a:r>
          </a:p>
        </p:txBody>
      </p:sp>
    </p:spTree>
    <p:extLst>
      <p:ext uri="{BB962C8B-B14F-4D97-AF65-F5344CB8AC3E}">
        <p14:creationId xmlns:p14="http://schemas.microsoft.com/office/powerpoint/2010/main" val="18608210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4D90944-F6EA-4571-954D-30CF8C646C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50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41802229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27BDFE4-4E53-4021-AC29-52E68548F58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946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80337810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4B56F49-EC0B-4149-A9D1-D7D9CA83410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50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22012421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1493A0C-D62C-4293-A364-001F29E54BB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819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32803316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EAAEF14-9D5F-462F-B7B1-06EAD76A08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3120" y="12946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93346832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6C56FAF-BF28-4FCF-968D-702A24C3484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819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76109760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D50F87-95CE-4BA7-A784-BC32CEB833A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2320" y="12819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42256932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12F1EAF-3164-4F20-BFF4-4B5476D688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14050467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49766AC-FCA2-42DE-8ADA-738C331BD25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628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00516834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2C76D60-4D6E-4FE9-AA2B-2A25864021F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755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61239395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7513320" cy="762000"/>
          </a:xfrm>
        </p:spPr>
        <p:txBody>
          <a:bodyPr/>
          <a:lstStyle/>
          <a:p>
            <a:r>
              <a:rPr lang="en-US" sz="4400" i="1" dirty="0">
                <a:solidFill>
                  <a:srgbClr val="FFC000"/>
                </a:solidFill>
              </a:rPr>
              <a:t>Higher Committee</a:t>
            </a:r>
            <a:endParaRPr lang="en-US" i="1" dirty="0">
              <a:solidFill>
                <a:srgbClr val="FFC000"/>
              </a:solidFill>
            </a:endParaRPr>
          </a:p>
        </p:txBody>
      </p:sp>
      <p:sp>
        <p:nvSpPr>
          <p:cNvPr id="11" name="Rectangle 10"/>
          <p:cNvSpPr/>
          <p:nvPr/>
        </p:nvSpPr>
        <p:spPr>
          <a:xfrm rot="17700000">
            <a:off x="5979645" y="1141553"/>
            <a:ext cx="876908" cy="42260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8" name="Chevron 7">
            <a:hlinkClick r:id="rId2" action="ppaction://hlinksldjump"/>
          </p:cNvPr>
          <p:cNvSpPr/>
          <p:nvPr/>
        </p:nvSpPr>
        <p:spPr>
          <a:xfrm flipH="1">
            <a:off x="6566302" y="6493830"/>
            <a:ext cx="22860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9" name="Rectangle 8">
            <a:hlinkClick r:id="rId2" action="ppaction://hlinksldjump"/>
          </p:cNvPr>
          <p:cNvSpPr/>
          <p:nvPr/>
        </p:nvSpPr>
        <p:spPr>
          <a:xfrm>
            <a:off x="6680602" y="6521630"/>
            <a:ext cx="634598"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cxnSp>
        <p:nvCxnSpPr>
          <p:cNvPr id="12" name="Straight Connector 11"/>
          <p:cNvCxnSpPr/>
          <p:nvPr/>
        </p:nvCxnSpPr>
        <p:spPr>
          <a:xfrm>
            <a:off x="3326023" y="2895600"/>
            <a:ext cx="2133600" cy="0"/>
          </a:xfrm>
          <a:prstGeom prst="line">
            <a:avLst/>
          </a:prstGeom>
          <a:ln>
            <a:solidFill>
              <a:srgbClr val="FBB02F"/>
            </a:solidFill>
          </a:ln>
        </p:spPr>
        <p:style>
          <a:lnRef idx="3">
            <a:schemeClr val="accent1"/>
          </a:lnRef>
          <a:fillRef idx="0">
            <a:schemeClr val="accent1"/>
          </a:fillRef>
          <a:effectRef idx="2">
            <a:schemeClr val="accent1"/>
          </a:effectRef>
          <a:fontRef idx="minor">
            <a:schemeClr val="tx1"/>
          </a:fontRef>
        </p:style>
      </p:cxnSp>
      <p:sp>
        <p:nvSpPr>
          <p:cNvPr id="21" name="Chevron 20">
            <a:hlinkClick r:id="rId3" action="ppaction://hlinksldjump"/>
          </p:cNvPr>
          <p:cNvSpPr/>
          <p:nvPr/>
        </p:nvSpPr>
        <p:spPr>
          <a:xfrm>
            <a:off x="7849223" y="6493830"/>
            <a:ext cx="22098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22" name="Rectangle 21">
            <a:hlinkClick r:id="rId3" action="ppaction://hlinksldjump"/>
          </p:cNvPr>
          <p:cNvSpPr/>
          <p:nvPr/>
        </p:nvSpPr>
        <p:spPr>
          <a:xfrm>
            <a:off x="7319633" y="6521630"/>
            <a:ext cx="64008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graphicFrame>
        <p:nvGraphicFramePr>
          <p:cNvPr id="25" name="Diagram 24"/>
          <p:cNvGraphicFramePr/>
          <p:nvPr>
            <p:extLst>
              <p:ext uri="{D42A27DB-BD31-4B8C-83A1-F6EECF244321}">
                <p14:modId xmlns:p14="http://schemas.microsoft.com/office/powerpoint/2010/main" val="1170875950"/>
              </p:ext>
            </p:extLst>
          </p:nvPr>
        </p:nvGraphicFramePr>
        <p:xfrm>
          <a:off x="76200" y="457200"/>
          <a:ext cx="8991600" cy="21397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6" name="Picture 25">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24" name="Rectangle 23">
            <a:hlinkClick r:id="rId9"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sp>
        <p:nvSpPr>
          <p:cNvPr id="4" name="Rectangle 3"/>
          <p:cNvSpPr/>
          <p:nvPr/>
        </p:nvSpPr>
        <p:spPr>
          <a:xfrm>
            <a:off x="3276600" y="2526268"/>
            <a:ext cx="2308645" cy="369332"/>
          </a:xfrm>
          <a:prstGeom prst="rect">
            <a:avLst/>
          </a:prstGeom>
        </p:spPr>
        <p:txBody>
          <a:bodyPr wrap="none">
            <a:spAutoFit/>
          </a:bodyPr>
          <a:lstStyle/>
          <a:p>
            <a:r>
              <a:rPr lang="en-US" b="1" dirty="0"/>
              <a:t>Higher Committee </a:t>
            </a:r>
          </a:p>
        </p:txBody>
      </p:sp>
      <p:sp>
        <p:nvSpPr>
          <p:cNvPr id="13" name="Rectangle 12"/>
          <p:cNvSpPr/>
          <p:nvPr/>
        </p:nvSpPr>
        <p:spPr>
          <a:xfrm>
            <a:off x="0" y="3447871"/>
            <a:ext cx="4800600" cy="1200329"/>
          </a:xfrm>
          <a:prstGeom prst="rect">
            <a:avLst/>
          </a:prstGeom>
        </p:spPr>
        <p:txBody>
          <a:bodyPr wrap="square">
            <a:spAutoFit/>
          </a:bodyPr>
          <a:lstStyle/>
          <a:p>
            <a:pPr algn="ctr"/>
            <a:r>
              <a:rPr lang="en-US" b="1" dirty="0">
                <a:solidFill>
                  <a:srgbClr val="FFC000"/>
                </a:solidFill>
              </a:rPr>
              <a:t>Dr. Mehmet </a:t>
            </a:r>
            <a:r>
              <a:rPr lang="en-US" b="1" dirty="0" err="1">
                <a:solidFill>
                  <a:srgbClr val="FFC000"/>
                </a:solidFill>
              </a:rPr>
              <a:t>Ozdemir</a:t>
            </a:r>
            <a:r>
              <a:rPr lang="en-US" b="1" dirty="0">
                <a:solidFill>
                  <a:srgbClr val="FFC000"/>
                </a:solidFill>
              </a:rPr>
              <a:t> </a:t>
            </a:r>
          </a:p>
          <a:p>
            <a:pPr algn="ctr"/>
            <a:r>
              <a:rPr lang="en-US" i="1" dirty="0"/>
              <a:t>Vice President  </a:t>
            </a:r>
          </a:p>
          <a:p>
            <a:pPr algn="ctr"/>
            <a:r>
              <a:rPr lang="en-US" dirty="0"/>
              <a:t>Academic and Scientific Affairs </a:t>
            </a:r>
          </a:p>
          <a:p>
            <a:pPr algn="ctr"/>
            <a:r>
              <a:rPr lang="en-US" dirty="0" err="1"/>
              <a:t>Ishik</a:t>
            </a:r>
            <a:r>
              <a:rPr lang="en-US" dirty="0"/>
              <a:t> University Erbil, Iraq</a:t>
            </a:r>
          </a:p>
        </p:txBody>
      </p:sp>
      <p:sp>
        <p:nvSpPr>
          <p:cNvPr id="30" name="Rectangle 29"/>
          <p:cNvSpPr/>
          <p:nvPr/>
        </p:nvSpPr>
        <p:spPr>
          <a:xfrm>
            <a:off x="4038600" y="3447871"/>
            <a:ext cx="5029200" cy="1200329"/>
          </a:xfrm>
          <a:prstGeom prst="rect">
            <a:avLst/>
          </a:prstGeom>
        </p:spPr>
        <p:txBody>
          <a:bodyPr wrap="square">
            <a:spAutoFit/>
          </a:bodyPr>
          <a:lstStyle/>
          <a:p>
            <a:pPr algn="ctr"/>
            <a:r>
              <a:rPr lang="en-US" b="1" dirty="0">
                <a:solidFill>
                  <a:srgbClr val="FFC000"/>
                </a:solidFill>
              </a:rPr>
              <a:t>Dr. </a:t>
            </a:r>
            <a:r>
              <a:rPr lang="en-US" b="1" dirty="0" err="1">
                <a:solidFill>
                  <a:srgbClr val="FFC000"/>
                </a:solidFill>
              </a:rPr>
              <a:t>Wasfi</a:t>
            </a:r>
            <a:r>
              <a:rPr lang="en-US" b="1" dirty="0">
                <a:solidFill>
                  <a:srgbClr val="FFC000"/>
                </a:solidFill>
              </a:rPr>
              <a:t> </a:t>
            </a:r>
            <a:r>
              <a:rPr lang="en-US" b="1" dirty="0" err="1">
                <a:solidFill>
                  <a:srgbClr val="FFC000"/>
                </a:solidFill>
              </a:rPr>
              <a:t>Kahwachi</a:t>
            </a:r>
            <a:r>
              <a:rPr lang="en-US" b="1" dirty="0">
                <a:solidFill>
                  <a:srgbClr val="FFC000"/>
                </a:solidFill>
              </a:rPr>
              <a:t> </a:t>
            </a:r>
          </a:p>
          <a:p>
            <a:pPr algn="ctr"/>
            <a:r>
              <a:rPr lang="en-US" i="1" dirty="0"/>
              <a:t>Vice President </a:t>
            </a:r>
          </a:p>
          <a:p>
            <a:pPr algn="ctr"/>
            <a:r>
              <a:rPr lang="en-US" dirty="0"/>
              <a:t>Financial and Administrative Affairs </a:t>
            </a:r>
          </a:p>
          <a:p>
            <a:pPr algn="ctr"/>
            <a:r>
              <a:rPr lang="en-US" dirty="0" err="1"/>
              <a:t>Ishik</a:t>
            </a:r>
            <a:r>
              <a:rPr lang="en-US" dirty="0"/>
              <a:t> University Erbil, Iraq</a:t>
            </a:r>
          </a:p>
        </p:txBody>
      </p:sp>
    </p:spTree>
    <p:extLst>
      <p:ext uri="{BB962C8B-B14F-4D97-AF65-F5344CB8AC3E}">
        <p14:creationId xmlns:p14="http://schemas.microsoft.com/office/powerpoint/2010/main" val="25324465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39F2449-90C8-41E0-9A14-45DB96C442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755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20113826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6659ABA-5926-42E8-A80A-1BF76C20B53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26131825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A77894B8-CBAC-4428-B6A7-B085119349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789" y="1219200"/>
            <a:ext cx="7827264" cy="5218176"/>
          </a:xfrm>
          <a:prstGeom prst="rect">
            <a:avLst/>
          </a:prstGeom>
        </p:spPr>
      </p:pic>
      <p:sp>
        <p:nvSpPr>
          <p:cNvPr id="11" name="Curved Up Arrow 7">
            <a:hlinkClick r:id="rId5" action="ppaction://hlinksldjump"/>
            <a:extLst>
              <a:ext uri="{FF2B5EF4-FFF2-40B4-BE49-F238E27FC236}">
                <a16:creationId xmlns:a16="http://schemas.microsoft.com/office/drawing/2014/main" id="{32FD4888-2CF0-4112-930A-052357906BCA}"/>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Rectangle 11">
            <a:hlinkClick r:id="rId5" action="ppaction://hlinksldjump"/>
            <a:extLst>
              <a:ext uri="{FF2B5EF4-FFF2-40B4-BE49-F238E27FC236}">
                <a16:creationId xmlns:a16="http://schemas.microsoft.com/office/drawing/2014/main" id="{3F67C54B-E2B9-4AE7-BA48-7F7ECB58B58E}"/>
              </a:ext>
            </a:extLst>
          </p:cNvPr>
          <p:cNvSpPr/>
          <p:nvPr/>
        </p:nvSpPr>
        <p:spPr>
          <a:xfrm>
            <a:off x="36957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7" name="Rectangle 6"/>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61227695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5" name="Picture 4">
            <a:extLst>
              <a:ext uri="{FF2B5EF4-FFF2-40B4-BE49-F238E27FC236}">
                <a16:creationId xmlns:a16="http://schemas.microsoft.com/office/drawing/2014/main" id="{61BE7352-C55D-416B-8EBC-2AEB8F9277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2757"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BF9D414B-AD35-455D-847B-4B064488AAE5}"/>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1A46C39F-2F8A-49FB-B835-C2447CED2446}"/>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53793541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A5018500-C289-431D-8137-A89DE1ABE6C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0778" y="12954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C5E49A3B-0DD6-44C0-A268-C4DB72AB841A}"/>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30007B45-23D4-4503-9A21-5A61B3DE061F}"/>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76913347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AFAFE2CE-AEE1-45AE-9BE9-18A7A0932C7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856B491E-77F1-4FB9-B446-85461A7573DF}"/>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83E71C04-CEDB-4D57-AC9C-306080889F57}"/>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88037790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1E209F39-73C9-4F71-8C54-400301D0472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1293779F-F90A-4FDB-B792-7647084F1D49}"/>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80F667F2-74E5-489E-8122-237FDFE52873}"/>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69067140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1BB6B11E-13C0-4C2B-9D2C-01B6425368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B21A70D3-1FD3-4D06-956F-D92D8A3ADD0E}"/>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43A9A5D3-D7B0-4758-AC5D-980156AB06FE}"/>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8110583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18DE7314-ABD8-4969-9CAC-9CBE4E06846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42767FD5-DB78-4515-BA86-F3AC08265B0E}"/>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03F9FFE8-796F-4A1C-837A-7FA63CBE13EE}"/>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98021146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19D06322-5337-41BE-961D-1C001DBF02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954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BF2FE5C6-934C-432E-91E6-7F5B101F3A3F}"/>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21E64258-9B40-4799-A08F-8777F51A308B}"/>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01614498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26" name="Picture 2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2" name="Title 1"/>
          <p:cNvSpPr>
            <a:spLocks noGrp="1"/>
          </p:cNvSpPr>
          <p:nvPr>
            <p:ph type="title"/>
          </p:nvPr>
        </p:nvSpPr>
        <p:spPr>
          <a:xfrm>
            <a:off x="152400" y="76200"/>
            <a:ext cx="7513320" cy="762000"/>
          </a:xfrm>
        </p:spPr>
        <p:txBody>
          <a:bodyPr/>
          <a:lstStyle/>
          <a:p>
            <a:r>
              <a:rPr lang="en-US" sz="4400" i="1" dirty="0">
                <a:solidFill>
                  <a:srgbClr val="FFC000"/>
                </a:solidFill>
              </a:rPr>
              <a:t>Keynote Speaker</a:t>
            </a:r>
            <a:endParaRPr lang="en-US" i="1" dirty="0">
              <a:solidFill>
                <a:srgbClr val="FFC000"/>
              </a:solidFill>
            </a:endParaRPr>
          </a:p>
        </p:txBody>
      </p:sp>
      <p:sp>
        <p:nvSpPr>
          <p:cNvPr id="11" name="Rectangle 10"/>
          <p:cNvSpPr/>
          <p:nvPr/>
        </p:nvSpPr>
        <p:spPr>
          <a:xfrm rot="17700000">
            <a:off x="5979645" y="1141553"/>
            <a:ext cx="876908" cy="42260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8" name="Chevron 7">
            <a:hlinkClick r:id="rId4" action="ppaction://hlinksldjump"/>
          </p:cNvPr>
          <p:cNvSpPr/>
          <p:nvPr/>
        </p:nvSpPr>
        <p:spPr>
          <a:xfrm flipH="1">
            <a:off x="6566302" y="6493830"/>
            <a:ext cx="22860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9" name="Rectangle 8">
            <a:hlinkClick r:id="rId4" action="ppaction://hlinksldjump"/>
          </p:cNvPr>
          <p:cNvSpPr/>
          <p:nvPr/>
        </p:nvSpPr>
        <p:spPr>
          <a:xfrm>
            <a:off x="6680602" y="6521630"/>
            <a:ext cx="634598"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
        <p:nvSpPr>
          <p:cNvPr id="21" name="Chevron 20">
            <a:hlinkClick r:id="rId5" action="ppaction://hlinksldjump"/>
          </p:cNvPr>
          <p:cNvSpPr/>
          <p:nvPr/>
        </p:nvSpPr>
        <p:spPr>
          <a:xfrm>
            <a:off x="7849223" y="6493830"/>
            <a:ext cx="22098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22" name="Rectangle 21">
            <a:hlinkClick r:id="rId5" action="ppaction://hlinksldjump"/>
          </p:cNvPr>
          <p:cNvSpPr/>
          <p:nvPr/>
        </p:nvSpPr>
        <p:spPr>
          <a:xfrm>
            <a:off x="7319633" y="6521630"/>
            <a:ext cx="64008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24" name="Rectangle 23">
            <a:hlinkClick r:id="rId2"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cxnSp>
        <p:nvCxnSpPr>
          <p:cNvPr id="23" name="Straight Connector 22"/>
          <p:cNvCxnSpPr>
            <a:cxnSpLocks/>
          </p:cNvCxnSpPr>
          <p:nvPr/>
        </p:nvCxnSpPr>
        <p:spPr>
          <a:xfrm flipV="1">
            <a:off x="457200" y="5486400"/>
            <a:ext cx="8153400" cy="5685"/>
          </a:xfrm>
          <a:prstGeom prst="line">
            <a:avLst/>
          </a:prstGeom>
          <a:ln>
            <a:solidFill>
              <a:srgbClr val="FBB02F"/>
            </a:solidFill>
          </a:ln>
        </p:spPr>
        <p:style>
          <a:lnRef idx="3">
            <a:schemeClr val="accent1"/>
          </a:lnRef>
          <a:fillRef idx="0">
            <a:schemeClr val="accent1"/>
          </a:fillRef>
          <a:effectRef idx="2">
            <a:schemeClr val="accent1"/>
          </a:effectRef>
          <a:fontRef idx="minor">
            <a:schemeClr val="tx1"/>
          </a:fontRef>
        </p:style>
      </p:cxnSp>
      <p:pic>
        <p:nvPicPr>
          <p:cNvPr id="30" name="Picture 29" descr="Capture">
            <a:extLst>
              <a:ext uri="{FF2B5EF4-FFF2-40B4-BE49-F238E27FC236}">
                <a16:creationId xmlns:a16="http://schemas.microsoft.com/office/drawing/2014/main" id="{1871FDF7-D447-42DC-B8C9-12292CBF9134}"/>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66302" y="1219582"/>
            <a:ext cx="1855373" cy="2032603"/>
          </a:xfrm>
          <a:prstGeom prst="roundRect">
            <a:avLst>
              <a:gd name="adj" fmla="val 8594"/>
            </a:avLst>
          </a:prstGeom>
          <a:solidFill>
            <a:srgbClr val="FFFFFF">
              <a:shade val="85000"/>
            </a:srgbClr>
          </a:solidFill>
          <a:ln>
            <a:noFill/>
          </a:ln>
          <a:effectLst>
            <a:glow rad="101600">
              <a:schemeClr val="bg1">
                <a:lumMod val="85000"/>
                <a:lumOff val="15000"/>
                <a:alpha val="40000"/>
              </a:schemeClr>
            </a:glow>
            <a:reflection blurRad="12700" stA="38000" endPos="28000" dist="5000" dir="5400000" sy="-100000" algn="bl" rotWithShape="0"/>
          </a:effectLst>
        </p:spPr>
      </p:pic>
      <p:sp>
        <p:nvSpPr>
          <p:cNvPr id="28" name="Rectangle 7">
            <a:extLst>
              <a:ext uri="{FF2B5EF4-FFF2-40B4-BE49-F238E27FC236}">
                <a16:creationId xmlns:a16="http://schemas.microsoft.com/office/drawing/2014/main" id="{D62ACCDF-3BEE-40CA-900F-66267F4146BC}"/>
              </a:ext>
            </a:extLst>
          </p:cNvPr>
          <p:cNvSpPr>
            <a:spLocks noChangeArrowheads="1"/>
          </p:cNvSpPr>
          <p:nvPr/>
        </p:nvSpPr>
        <p:spPr bwMode="auto">
          <a:xfrm>
            <a:off x="341325" y="1506395"/>
            <a:ext cx="5310474"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err="1">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Dr</a:t>
            </a:r>
            <a:r>
              <a:rPr kumimoji="0" lang="en-US" altLang="en-US" sz="1400" b="1"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 Jay Joseph</a:t>
            </a:r>
            <a:endParaRPr kumimoji="0" lang="en-US" altLang="en-US" sz="12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29" name="Rectangle 8">
            <a:extLst>
              <a:ext uri="{FF2B5EF4-FFF2-40B4-BE49-F238E27FC236}">
                <a16:creationId xmlns:a16="http://schemas.microsoft.com/office/drawing/2014/main" id="{8C02477B-2A27-4C9D-8681-A8D630945E53}"/>
              </a:ext>
            </a:extLst>
          </p:cNvPr>
          <p:cNvSpPr>
            <a:spLocks noChangeArrowheads="1"/>
          </p:cNvSpPr>
          <p:nvPr/>
        </p:nvSpPr>
        <p:spPr bwMode="auto">
          <a:xfrm>
            <a:off x="341325" y="1752600"/>
            <a:ext cx="8193075" cy="3739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846263" algn="l"/>
              </a:tabLst>
              <a:defRPr>
                <a:solidFill>
                  <a:schemeClr val="tx1"/>
                </a:solidFill>
                <a:latin typeface="Arial" panose="020B0604020202020204" pitchFamily="34" charset="0"/>
              </a:defRPr>
            </a:lvl1pPr>
            <a:lvl2pPr eaLnBrk="0" fontAlgn="base" hangingPunct="0">
              <a:spcBef>
                <a:spcPct val="0"/>
              </a:spcBef>
              <a:spcAft>
                <a:spcPct val="0"/>
              </a:spcAft>
              <a:tabLst>
                <a:tab pos="1846263" algn="l"/>
              </a:tabLst>
              <a:defRPr>
                <a:solidFill>
                  <a:schemeClr val="tx1"/>
                </a:solidFill>
                <a:latin typeface="Arial" panose="020B0604020202020204" pitchFamily="34" charset="0"/>
              </a:defRPr>
            </a:lvl2pPr>
            <a:lvl3pPr eaLnBrk="0" fontAlgn="base" hangingPunct="0">
              <a:spcBef>
                <a:spcPct val="0"/>
              </a:spcBef>
              <a:spcAft>
                <a:spcPct val="0"/>
              </a:spcAft>
              <a:tabLst>
                <a:tab pos="1846263" algn="l"/>
              </a:tabLst>
              <a:defRPr>
                <a:solidFill>
                  <a:schemeClr val="tx1"/>
                </a:solidFill>
                <a:latin typeface="Arial" panose="020B0604020202020204" pitchFamily="34" charset="0"/>
              </a:defRPr>
            </a:lvl3pPr>
            <a:lvl4pPr eaLnBrk="0" fontAlgn="base" hangingPunct="0">
              <a:spcBef>
                <a:spcPct val="0"/>
              </a:spcBef>
              <a:spcAft>
                <a:spcPct val="0"/>
              </a:spcAft>
              <a:tabLst>
                <a:tab pos="1846263" algn="l"/>
              </a:tabLst>
              <a:defRPr>
                <a:solidFill>
                  <a:schemeClr val="tx1"/>
                </a:solidFill>
                <a:latin typeface="Arial" panose="020B0604020202020204" pitchFamily="34" charset="0"/>
              </a:defRPr>
            </a:lvl4pPr>
            <a:lvl5pPr eaLnBrk="0" fontAlgn="base" hangingPunct="0">
              <a:spcBef>
                <a:spcPct val="0"/>
              </a:spcBef>
              <a:spcAft>
                <a:spcPct val="0"/>
              </a:spcAft>
              <a:tabLst>
                <a:tab pos="1846263" algn="l"/>
              </a:tabLst>
              <a:defRPr>
                <a:solidFill>
                  <a:schemeClr val="tx1"/>
                </a:solidFill>
                <a:latin typeface="Arial" panose="020B0604020202020204" pitchFamily="34" charset="0"/>
              </a:defRPr>
            </a:lvl5pPr>
            <a:lvl6pPr eaLnBrk="0" fontAlgn="base" hangingPunct="0">
              <a:spcBef>
                <a:spcPct val="0"/>
              </a:spcBef>
              <a:spcAft>
                <a:spcPct val="0"/>
              </a:spcAft>
              <a:tabLst>
                <a:tab pos="1846263" algn="l"/>
              </a:tabLst>
              <a:defRPr>
                <a:solidFill>
                  <a:schemeClr val="tx1"/>
                </a:solidFill>
                <a:latin typeface="Arial" panose="020B0604020202020204" pitchFamily="34" charset="0"/>
              </a:defRPr>
            </a:lvl6pPr>
            <a:lvl7pPr eaLnBrk="0" fontAlgn="base" hangingPunct="0">
              <a:spcBef>
                <a:spcPct val="0"/>
              </a:spcBef>
              <a:spcAft>
                <a:spcPct val="0"/>
              </a:spcAft>
              <a:tabLst>
                <a:tab pos="1846263" algn="l"/>
              </a:tabLst>
              <a:defRPr>
                <a:solidFill>
                  <a:schemeClr val="tx1"/>
                </a:solidFill>
                <a:latin typeface="Arial" panose="020B0604020202020204" pitchFamily="34" charset="0"/>
              </a:defRPr>
            </a:lvl7pPr>
            <a:lvl8pPr eaLnBrk="0" fontAlgn="base" hangingPunct="0">
              <a:spcBef>
                <a:spcPct val="0"/>
              </a:spcBef>
              <a:spcAft>
                <a:spcPct val="0"/>
              </a:spcAft>
              <a:tabLst>
                <a:tab pos="1846263" algn="l"/>
              </a:tabLst>
              <a:defRPr>
                <a:solidFill>
                  <a:schemeClr val="tx1"/>
                </a:solidFill>
                <a:latin typeface="Arial" panose="020B0604020202020204" pitchFamily="34" charset="0"/>
              </a:defRPr>
            </a:lvl8pPr>
            <a:lvl9pPr eaLnBrk="0" fontAlgn="base" hangingPunct="0">
              <a:spcBef>
                <a:spcPct val="0"/>
              </a:spcBef>
              <a:spcAft>
                <a:spcPct val="0"/>
              </a:spcAft>
              <a:tabLst>
                <a:tab pos="1846263" algn="l"/>
              </a:tabLst>
              <a:defRPr>
                <a:solidFill>
                  <a:schemeClr val="tx1"/>
                </a:solidFill>
                <a:latin typeface="Arial" panose="020B0604020202020204" pitchFamily="34" charset="0"/>
              </a:defRPr>
            </a:lvl9pPr>
          </a:lstStyle>
          <a:p>
            <a:pPr marL="0" marR="0" lvl="0" indent="0" algn="justLow" defTabSz="914400" rtl="0" eaLnBrk="0" fontAlgn="base" latinLnBrk="0" hangingPunct="0">
              <a:lnSpc>
                <a:spcPct val="150000"/>
              </a:lnSpc>
              <a:spcBef>
                <a:spcPct val="0"/>
              </a:spcBef>
              <a:spcAft>
                <a:spcPct val="0"/>
              </a:spcAft>
              <a:buClrTx/>
              <a:buSzTx/>
              <a:buFontTx/>
              <a:buNone/>
              <a:tabLst>
                <a:tab pos="1846263" algn="l"/>
              </a:tabLst>
            </a:pPr>
            <a:r>
              <a:rPr kumimoji="0" lang="en-US" altLang="en-US" sz="1400" b="1" i="0" u="none" strike="noStrike" cap="none" normalizeH="0" baseline="0" dirty="0">
                <a:ln>
                  <a:noFill/>
                </a:ln>
                <a:effectLst/>
                <a:latin typeface="Times New Roman" panose="02020603050405020304" pitchFamily="18" charset="0"/>
                <a:ea typeface="Times New Roman" panose="02020603050405020304" pitchFamily="18" charset="0"/>
                <a:cs typeface="Times New Roman" panose="02020603050405020304" pitchFamily="18" charset="0"/>
              </a:rPr>
              <a:t>Lecturer</a:t>
            </a:r>
            <a:endParaRPr kumimoji="0" lang="en-US" altLang="en-US" sz="1200" b="0" i="0" u="none" strike="noStrike" cap="none" normalizeH="0" baseline="0" dirty="0">
              <a:ln>
                <a:noFill/>
              </a:ln>
              <a:effectLst/>
              <a:ea typeface="Times New Roman" panose="02020603050405020304" pitchFamily="18" charset="0"/>
            </a:endParaRPr>
          </a:p>
          <a:p>
            <a:pPr marL="0" marR="0" lvl="0" indent="0" algn="justLow" defTabSz="914400" rtl="0" eaLnBrk="0" fontAlgn="base" latinLnBrk="0" hangingPunct="0">
              <a:lnSpc>
                <a:spcPct val="150000"/>
              </a:lnSpc>
              <a:spcBef>
                <a:spcPct val="0"/>
              </a:spcBef>
              <a:spcAft>
                <a:spcPct val="0"/>
              </a:spcAft>
              <a:buClrTx/>
              <a:buSzTx/>
              <a:buFontTx/>
              <a:buNone/>
              <a:tabLst>
                <a:tab pos="1846263" algn="l"/>
              </a:tabLst>
            </a:pPr>
            <a:r>
              <a:rPr kumimoji="0" lang="en-US" altLang="en-US" sz="1200" b="1" i="0" u="none" strike="noStrike" cap="none" normalizeH="0" baseline="0" dirty="0">
                <a:ln>
                  <a:noFill/>
                </a:ln>
                <a:effectLst/>
                <a:latin typeface="Arial" panose="020B0604020202020204" pitchFamily="34" charset="0"/>
                <a:ea typeface="Times New Roman" panose="02020603050405020304" pitchFamily="18" charset="0"/>
              </a:rPr>
              <a:t>University of Kurdistan </a:t>
            </a:r>
            <a:r>
              <a:rPr kumimoji="0" lang="en-US" altLang="en-US" sz="1200" b="1" i="0" u="none" strike="noStrike" cap="none" normalizeH="0" baseline="0" dirty="0" err="1">
                <a:ln>
                  <a:noFill/>
                </a:ln>
                <a:effectLst/>
                <a:latin typeface="Arial" panose="020B0604020202020204" pitchFamily="34" charset="0"/>
                <a:ea typeface="Times New Roman" panose="02020603050405020304" pitchFamily="18" charset="0"/>
              </a:rPr>
              <a:t>Hawler</a:t>
            </a:r>
            <a:r>
              <a:rPr kumimoji="0" lang="en-US" altLang="en-US" sz="1200" b="0" i="0" u="none" strike="noStrike" cap="none" normalizeH="0" baseline="0" dirty="0">
                <a:ln>
                  <a:noFill/>
                </a:ln>
                <a:effectLst/>
                <a:latin typeface="Arial" panose="020B0604020202020204" pitchFamily="34" charset="0"/>
                <a:ea typeface="Times New Roman" panose="02020603050405020304" pitchFamily="18" charset="0"/>
              </a:rPr>
              <a:t>	</a:t>
            </a:r>
          </a:p>
          <a:p>
            <a:pPr marL="0" marR="0" lvl="0" indent="0" algn="justLow" defTabSz="914400" rtl="0" eaLnBrk="0" fontAlgn="base" latinLnBrk="0" hangingPunct="0">
              <a:lnSpc>
                <a:spcPct val="150000"/>
              </a:lnSpc>
              <a:spcBef>
                <a:spcPct val="0"/>
              </a:spcBef>
              <a:spcAft>
                <a:spcPct val="0"/>
              </a:spcAft>
              <a:buClrTx/>
              <a:buSzTx/>
              <a:buFontTx/>
              <a:buNone/>
              <a:tabLst>
                <a:tab pos="1846263" algn="l"/>
              </a:tabLst>
            </a:pPr>
            <a:endParaRPr kumimoji="0" lang="en-US" altLang="en-US" sz="1200" b="0" i="0" u="none" strike="noStrike" cap="none" normalizeH="0" baseline="0" dirty="0">
              <a:ln>
                <a:noFill/>
              </a:ln>
              <a:effectLst/>
              <a:latin typeface="Arial" panose="020B0604020202020204" pitchFamily="34" charset="0"/>
              <a:ea typeface="Times New Roman" panose="02020603050405020304" pitchFamily="18" charset="0"/>
            </a:endParaRPr>
          </a:p>
          <a:p>
            <a:pPr marL="0" marR="0" lvl="0" indent="0" algn="justLow" defTabSz="914400" rtl="0" eaLnBrk="0" fontAlgn="base" latinLnBrk="0" hangingPunct="0">
              <a:lnSpc>
                <a:spcPct val="150000"/>
              </a:lnSpc>
              <a:spcBef>
                <a:spcPct val="0"/>
              </a:spcBef>
              <a:spcAft>
                <a:spcPct val="0"/>
              </a:spcAft>
              <a:buClrTx/>
              <a:buSzTx/>
              <a:buFontTx/>
              <a:buNone/>
              <a:tabLst>
                <a:tab pos="1846263" algn="l"/>
              </a:tabLst>
            </a:pPr>
            <a:r>
              <a:rPr kumimoji="0" lang="en-US" altLang="en-US" sz="1200" b="0" i="0" u="none" strike="noStrike" cap="none" normalizeH="0" baseline="0" dirty="0">
                <a:ln>
                  <a:noFill/>
                </a:ln>
                <a:effectLst/>
                <a:latin typeface="Times New Roman" panose="02020603050405020304" pitchFamily="18" charset="0"/>
                <a:ea typeface="Calibri" panose="020F0502020204030204" pitchFamily="34" charset="0"/>
                <a:cs typeface="Times New Roman" panose="02020603050405020304" pitchFamily="18" charset="0"/>
              </a:rPr>
              <a:t>Dr. Jay Joseph is a Lecturer at the University of Kurdistan </a:t>
            </a:r>
            <a:r>
              <a:rPr kumimoji="0" lang="en-US" altLang="en-US" sz="1200" b="0" i="0" u="none" strike="noStrike" cap="none" normalizeH="0" baseline="0" dirty="0" err="1">
                <a:ln>
                  <a:noFill/>
                </a:ln>
                <a:effectLst/>
                <a:latin typeface="Times New Roman" panose="02020603050405020304" pitchFamily="18" charset="0"/>
                <a:ea typeface="Calibri" panose="020F0502020204030204" pitchFamily="34" charset="0"/>
                <a:cs typeface="Times New Roman" panose="02020603050405020304" pitchFamily="18" charset="0"/>
              </a:rPr>
              <a:t>Hewler</a:t>
            </a:r>
            <a:r>
              <a:rPr kumimoji="0" lang="en-US" altLang="en-US" sz="1200" b="0" i="0" u="none" strike="noStrike" cap="none" normalizeH="0" baseline="0" dirty="0">
                <a:ln>
                  <a:noFill/>
                </a:ln>
                <a:effectLst/>
                <a:latin typeface="Times New Roman" panose="02020603050405020304" pitchFamily="18" charset="0"/>
                <a:ea typeface="Calibri" panose="020F0502020204030204" pitchFamily="34" charset="0"/>
                <a:cs typeface="Times New Roman" panose="02020603050405020304" pitchFamily="18" charset="0"/>
              </a:rPr>
              <a:t>, specializing in corporate </a:t>
            </a:r>
          </a:p>
          <a:p>
            <a:pPr marL="0" marR="0" lvl="0" indent="0" algn="justLow" defTabSz="914400" rtl="0" eaLnBrk="0" fontAlgn="base" latinLnBrk="0" hangingPunct="0">
              <a:lnSpc>
                <a:spcPct val="150000"/>
              </a:lnSpc>
              <a:spcBef>
                <a:spcPct val="0"/>
              </a:spcBef>
              <a:spcAft>
                <a:spcPct val="0"/>
              </a:spcAft>
              <a:buClrTx/>
              <a:buSzTx/>
              <a:buFontTx/>
              <a:buNone/>
              <a:tabLst>
                <a:tab pos="1846263" algn="l"/>
              </a:tabLst>
            </a:pPr>
            <a:r>
              <a:rPr kumimoji="0" lang="en-US" altLang="en-US" sz="1200" b="0" i="0" u="none" strike="noStrike" cap="none" normalizeH="0" baseline="0" dirty="0">
                <a:ln>
                  <a:noFill/>
                </a:ln>
                <a:effectLst/>
                <a:latin typeface="Times New Roman" panose="02020603050405020304" pitchFamily="18" charset="0"/>
                <a:ea typeface="Calibri" panose="020F0502020204030204" pitchFamily="34" charset="0"/>
                <a:cs typeface="Times New Roman" panose="02020603050405020304" pitchFamily="18" charset="0"/>
              </a:rPr>
              <a:t>sustainability and entrepreneurship. He is a Master’s in Business graduate from Victoria University </a:t>
            </a:r>
          </a:p>
          <a:p>
            <a:pPr marL="0" marR="0" lvl="0" indent="0" algn="justLow" defTabSz="914400" rtl="0" eaLnBrk="0" fontAlgn="base" latinLnBrk="0" hangingPunct="0">
              <a:lnSpc>
                <a:spcPct val="150000"/>
              </a:lnSpc>
              <a:spcBef>
                <a:spcPct val="0"/>
              </a:spcBef>
              <a:spcAft>
                <a:spcPct val="0"/>
              </a:spcAft>
              <a:buClrTx/>
              <a:buSzTx/>
              <a:buFontTx/>
              <a:buNone/>
              <a:tabLst>
                <a:tab pos="1846263" algn="l"/>
              </a:tabLst>
            </a:pPr>
            <a:r>
              <a:rPr kumimoji="0" lang="en-US" altLang="en-US" sz="1200" b="0" i="0" u="none" strike="noStrike" cap="none" normalizeH="0" baseline="0" dirty="0">
                <a:ln>
                  <a:noFill/>
                </a:ln>
                <a:effectLst/>
                <a:latin typeface="Times New Roman" panose="02020603050405020304" pitchFamily="18" charset="0"/>
                <a:ea typeface="Calibri" panose="020F0502020204030204" pitchFamily="34" charset="0"/>
                <a:cs typeface="Times New Roman" panose="02020603050405020304" pitchFamily="18" charset="0"/>
              </a:rPr>
              <a:t>of Wellington (New Zealand), and PhD graduate from the University of South Australia (2017). Jay has published in change management, leadership, and macroeconomics, and has managed over 27 social research projects both in academic and market research. While working as a Lecturer at the University of Kurdistan </a:t>
            </a:r>
            <a:r>
              <a:rPr kumimoji="0" lang="en-US" altLang="en-US" sz="1200" b="0" i="0" u="none" strike="noStrike" cap="none" normalizeH="0" baseline="0" dirty="0" err="1">
                <a:ln>
                  <a:noFill/>
                </a:ln>
                <a:effectLst/>
                <a:latin typeface="Times New Roman" panose="02020603050405020304" pitchFamily="18" charset="0"/>
                <a:ea typeface="Calibri" panose="020F0502020204030204" pitchFamily="34" charset="0"/>
                <a:cs typeface="Times New Roman" panose="02020603050405020304" pitchFamily="18" charset="0"/>
              </a:rPr>
              <a:t>Hewlêr</a:t>
            </a:r>
            <a:r>
              <a:rPr kumimoji="0" lang="en-US" altLang="en-US" sz="1200" b="0" i="0" u="none" strike="noStrike" cap="none" normalizeH="0" baseline="0" dirty="0">
                <a:ln>
                  <a:noFill/>
                </a:ln>
                <a:effectLst/>
                <a:latin typeface="Times New Roman" panose="02020603050405020304" pitchFamily="18" charset="0"/>
                <a:ea typeface="Calibri" panose="020F0502020204030204" pitchFamily="34" charset="0"/>
                <a:cs typeface="Times New Roman" panose="02020603050405020304" pitchFamily="18" charset="0"/>
              </a:rPr>
              <a:t> in 2017-18, Jay has published on topics concerning broader economic issues within Kurdistan, which included the conceptualization of economic scenarios following the 2017 independence referendum (The British Journal of Middle Eastern Studies), and interaction between the political and economic institutions in the region (book chapter in print). He currently works with UNIDO Iraq, UNIDO Lebanon, and IOM Iraq to evaluate and enhance funding models to support small businesses; particularly those in post-conflict zones.</a:t>
            </a:r>
            <a:endParaRPr kumimoji="0" lang="en-US" altLang="en-US" sz="1200" b="0" i="0" u="none" strike="noStrike" cap="none" normalizeH="0" baseline="0" dirty="0">
              <a:ln>
                <a:noFill/>
              </a:ln>
              <a:effectLst/>
              <a:ea typeface="Times New Roman" panose="02020603050405020304" pitchFamily="18" charset="0"/>
            </a:endParaRPr>
          </a:p>
          <a:p>
            <a:pPr marL="0" marR="0" lvl="0" indent="0" algn="justLow" defTabSz="914400" rtl="0" eaLnBrk="0" fontAlgn="base" latinLnBrk="0" hangingPunct="0">
              <a:lnSpc>
                <a:spcPct val="150000"/>
              </a:lnSpc>
              <a:spcBef>
                <a:spcPct val="0"/>
              </a:spcBef>
              <a:spcAft>
                <a:spcPct val="0"/>
              </a:spcAft>
              <a:buClrTx/>
              <a:buSzTx/>
              <a:buFontTx/>
              <a:buNone/>
              <a:tabLst>
                <a:tab pos="1846263" algn="l"/>
              </a:tabLst>
            </a:pPr>
            <a:r>
              <a:rPr kumimoji="0" lang="en-US" altLang="en-US" sz="1200" b="0" i="0" u="none" strike="noStrike" cap="none" normalizeH="0" baseline="0" dirty="0">
                <a:ln>
                  <a:noFill/>
                </a:ln>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1200" b="0" i="0" u="none" strike="noStrike" cap="none" normalizeH="0" baseline="0" dirty="0" err="1">
                <a:ln>
                  <a:noFill/>
                </a:ln>
                <a:effectLst/>
                <a:latin typeface="Times New Roman" panose="02020603050405020304" pitchFamily="18" charset="0"/>
                <a:ea typeface="Calibri" panose="020F0502020204030204" pitchFamily="34" charset="0"/>
                <a:cs typeface="Times New Roman" panose="02020603050405020304" pitchFamily="18" charset="0"/>
              </a:rPr>
              <a:t>jay.joseph@ukh.edu.krd</a:t>
            </a:r>
            <a:endParaRPr kumimoji="0" lang="en-US" altLang="en-US" sz="1800" b="0" i="0" u="none" strike="noStrike" cap="none" normalizeH="0" baseline="0" dirty="0">
              <a:ln>
                <a:noFill/>
              </a:ln>
              <a:effectLst/>
            </a:endParaRPr>
          </a:p>
        </p:txBody>
      </p:sp>
      <p:cxnSp>
        <p:nvCxnSpPr>
          <p:cNvPr id="34" name="Straight Connector 33">
            <a:extLst>
              <a:ext uri="{FF2B5EF4-FFF2-40B4-BE49-F238E27FC236}">
                <a16:creationId xmlns:a16="http://schemas.microsoft.com/office/drawing/2014/main" id="{49FA53D1-B21E-4524-B875-43CBAF0F8B42}"/>
              </a:ext>
            </a:extLst>
          </p:cNvPr>
          <p:cNvCxnSpPr>
            <a:cxnSpLocks/>
          </p:cNvCxnSpPr>
          <p:nvPr/>
        </p:nvCxnSpPr>
        <p:spPr>
          <a:xfrm>
            <a:off x="457200" y="6324600"/>
            <a:ext cx="8144691" cy="0"/>
          </a:xfrm>
          <a:prstGeom prst="line">
            <a:avLst/>
          </a:prstGeom>
          <a:ln>
            <a:solidFill>
              <a:srgbClr val="FBB02F"/>
            </a:solidFill>
          </a:ln>
        </p:spPr>
        <p:style>
          <a:lnRef idx="3">
            <a:schemeClr val="accent1"/>
          </a:lnRef>
          <a:fillRef idx="0">
            <a:schemeClr val="accent1"/>
          </a:fillRef>
          <a:effectRef idx="2">
            <a:schemeClr val="accent1"/>
          </a:effectRef>
          <a:fontRef idx="minor">
            <a:schemeClr val="tx1"/>
          </a:fontRef>
        </p:style>
      </p:cxnSp>
      <p:sp>
        <p:nvSpPr>
          <p:cNvPr id="31" name="Rectangle 30">
            <a:extLst>
              <a:ext uri="{FF2B5EF4-FFF2-40B4-BE49-F238E27FC236}">
                <a16:creationId xmlns:a16="http://schemas.microsoft.com/office/drawing/2014/main" id="{D1FDC8C7-7698-444C-82B8-05052E866BB0}"/>
              </a:ext>
            </a:extLst>
          </p:cNvPr>
          <p:cNvSpPr/>
          <p:nvPr/>
        </p:nvSpPr>
        <p:spPr>
          <a:xfrm>
            <a:off x="0" y="5425206"/>
            <a:ext cx="9144000" cy="1158779"/>
          </a:xfrm>
          <a:prstGeom prst="rect">
            <a:avLst/>
          </a:prstGeom>
        </p:spPr>
        <p:txBody>
          <a:bodyPr wrap="square">
            <a:spAutoFit/>
          </a:bodyPr>
          <a:lstStyle/>
          <a:p>
            <a:pPr algn="ctr">
              <a:lnSpc>
                <a:spcPct val="150000"/>
              </a:lnSpc>
            </a:pPr>
            <a:r>
              <a:rPr lang="en-US" sz="1400" b="1" i="1" u="sng" dirty="0">
                <a:solidFill>
                  <a:srgbClr val="FFC000"/>
                </a:solidFill>
                <a:latin typeface="Times New Roman" panose="02020603050405020304" pitchFamily="18" charset="0"/>
                <a:ea typeface="Calibri" panose="020F0502020204030204" pitchFamily="34" charset="0"/>
                <a:cs typeface="Times New Roman" panose="02020603050405020304" pitchFamily="18" charset="0"/>
              </a:rPr>
              <a:t>TITLE</a:t>
            </a:r>
            <a:endParaRPr lang="en-US" sz="1400" i="1" dirty="0">
              <a:solidFill>
                <a:srgbClr val="FFC000"/>
              </a:solidFill>
              <a:latin typeface="Times New Roman" panose="02020603050405020304" pitchFamily="18" charset="0"/>
              <a:ea typeface="Times New Roman" panose="02020603050405020304" pitchFamily="18" charset="0"/>
            </a:endParaRPr>
          </a:p>
          <a:p>
            <a:pPr algn="ctr">
              <a:lnSpc>
                <a:spcPct val="115000"/>
              </a:lnSpc>
            </a:pPr>
            <a:r>
              <a:rPr lang="en-US" sz="1400" b="1" kern="0" dirty="0">
                <a:latin typeface="Cambria" panose="02040503050406030204" pitchFamily="18" charset="0"/>
                <a:ea typeface="Times New Roman" panose="02020603050405020304" pitchFamily="18" charset="0"/>
                <a:cs typeface="Times New Roman" panose="02020603050405020304" pitchFamily="18" charset="0"/>
              </a:rPr>
              <a:t>(indicative) </a:t>
            </a:r>
          </a:p>
          <a:p>
            <a:pPr algn="ctr">
              <a:lnSpc>
                <a:spcPct val="115000"/>
              </a:lnSpc>
            </a:pPr>
            <a:r>
              <a:rPr lang="en-US" sz="1400" b="1" kern="0" dirty="0">
                <a:latin typeface="Cambria" panose="02040503050406030204" pitchFamily="18" charset="0"/>
                <a:ea typeface="Times New Roman" panose="02020603050405020304" pitchFamily="18" charset="0"/>
                <a:cs typeface="Times New Roman" panose="02020603050405020304" pitchFamily="18" charset="0"/>
              </a:rPr>
              <a:t>Inquiry and understanding: Fanning the flame of enlightenment</a:t>
            </a:r>
            <a:br>
              <a:rPr lang="en-US" sz="1400" b="1" dirty="0">
                <a:latin typeface="Cambria" panose="02040503050406030204" pitchFamily="18" charset="0"/>
                <a:ea typeface="Times New Roman" panose="02020603050405020304" pitchFamily="18" charset="0"/>
                <a:cs typeface="Times New Roman" panose="02020603050405020304" pitchFamily="18" charset="0"/>
              </a:rPr>
            </a:br>
            <a:endParaRPr lang="en-US" sz="1400" dirty="0"/>
          </a:p>
        </p:txBody>
      </p:sp>
    </p:spTree>
    <p:extLst>
      <p:ext uri="{BB962C8B-B14F-4D97-AF65-F5344CB8AC3E}">
        <p14:creationId xmlns:p14="http://schemas.microsoft.com/office/powerpoint/2010/main" val="33466624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86FC61F0-5B8E-41CF-B740-D3E38BB502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B303FB8B-A780-4DBC-A3D9-9E7FC6C2CB0C}"/>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74726F2E-1D66-421D-B091-17DD22310FC9}"/>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3879804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4A1CF94C-1B84-4494-904E-A41B83395D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8C8E0D7A-0B6C-4A6A-92D2-B9D12CF7AAFB}"/>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7B531637-EE09-4E4D-A20F-2C1BA65FE0A4}"/>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8907305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40EEC75D-144B-413D-9FEF-B82A7369E9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810"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90BDFF40-8701-4188-836D-B5890B4AF727}"/>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8BEBA330-0004-4BD8-9A15-5E13195A0972}"/>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25987927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B6186AD7-E0D3-488C-AE95-195E6B5884F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ABE2A78C-8E48-41D4-9949-D3DFE4732CCC}"/>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40D8C01F-1EC5-444B-9016-BC4E2EF76BF7}"/>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24222107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F324481D-A978-4B40-BF9F-D6FFBA70D9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789"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CD11A9E8-BE9C-4DA0-B051-AE0902E321E0}"/>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C65AFB25-311E-4CE8-9152-8590B96079B0}"/>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88142403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4173DAA8-2873-403D-BAE8-FC258233DBF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73F0E4B6-C573-4965-8BF5-ED79ABC353EB}"/>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D0467A35-BE27-45C0-A3EE-926FC3F25073}"/>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81128830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94388651-4C90-4E22-B4AA-9620117758C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3E2DC24D-663D-46AE-A985-D9C88AE72DE1}"/>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6733CFFF-F149-4A89-BC87-C25D3F0401C3}"/>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86954669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1D3583EE-1622-46A7-B9C2-8056C83BA0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0831"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FE37A0EF-5055-4FDC-8FAB-4B9BB8A14CD2}"/>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1A2A07C0-3715-4DF6-A038-97CCC16CBC78}"/>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87519059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24B2293B-AD7C-4B57-A8AB-219D9616849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95139078-9C58-4173-B709-832FF8F00578}"/>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5E27D908-613A-4032-BDB1-A78752DD9258}"/>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91193110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5B2E59E5-6D37-44C6-808F-AB729436EB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43D6AFDC-0EFD-43F2-A082-2CF7B869224C}"/>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165E6831-9A1C-45AC-A2CD-176AD56EAF89}"/>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72517018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7604053"/>
              </p:ext>
            </p:extLst>
          </p:nvPr>
        </p:nvGraphicFramePr>
        <p:xfrm>
          <a:off x="76200" y="2133602"/>
          <a:ext cx="8991600" cy="2664253"/>
        </p:xfrm>
        <a:graphic>
          <a:graphicData uri="http://schemas.openxmlformats.org/drawingml/2006/table">
            <a:tbl>
              <a:tblPr>
                <a:tableStyleId>{616DA210-FB5B-4158-B5E0-FEB733F419BA}</a:tableStyleId>
              </a:tblPr>
              <a:tblGrid>
                <a:gridCol w="2061229">
                  <a:extLst>
                    <a:ext uri="{9D8B030D-6E8A-4147-A177-3AD203B41FA5}">
                      <a16:colId xmlns:a16="http://schemas.microsoft.com/office/drawing/2014/main" val="20000"/>
                    </a:ext>
                  </a:extLst>
                </a:gridCol>
                <a:gridCol w="4737897">
                  <a:extLst>
                    <a:ext uri="{9D8B030D-6E8A-4147-A177-3AD203B41FA5}">
                      <a16:colId xmlns:a16="http://schemas.microsoft.com/office/drawing/2014/main" val="20001"/>
                    </a:ext>
                  </a:extLst>
                </a:gridCol>
                <a:gridCol w="2192474">
                  <a:extLst>
                    <a:ext uri="{9D8B030D-6E8A-4147-A177-3AD203B41FA5}">
                      <a16:colId xmlns:a16="http://schemas.microsoft.com/office/drawing/2014/main" val="20002"/>
                    </a:ext>
                  </a:extLst>
                </a:gridCol>
              </a:tblGrid>
              <a:tr h="323801">
                <a:tc gridSpan="3">
                  <a:txBody>
                    <a:bodyPr/>
                    <a:lstStyle/>
                    <a:p>
                      <a:pPr algn="ctr">
                        <a:lnSpc>
                          <a:spcPct val="150000"/>
                        </a:lnSpc>
                        <a:spcAft>
                          <a:spcPts val="0"/>
                        </a:spcAft>
                      </a:pPr>
                      <a:r>
                        <a:rPr lang="en-US" sz="1300" b="1" dirty="0">
                          <a:effectLst/>
                        </a:rPr>
                        <a:t>        Place: Education Building - Third Floor </a:t>
                      </a:r>
                      <a:r>
                        <a:rPr lang="en-US" sz="1200" b="1" dirty="0">
                          <a:effectLst/>
                        </a:rPr>
                        <a:t>Class Room No. #301  </a:t>
                      </a:r>
                      <a:endParaRPr lang="en-US" sz="1300" b="1" dirty="0">
                        <a:solidFill>
                          <a:schemeClr val="bg1"/>
                        </a:solidFill>
                        <a:effectLst/>
                      </a:endParaRPr>
                    </a:p>
                  </a:txBody>
                  <a:tcPr marL="50705" marR="50705" marT="0" marB="0" anchor="ctr">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50000" t="50000" r="50000" b="50000"/>
                      </a:path>
                      <a:tileRect/>
                    </a:gra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99297">
                <a:tc gridSpan="3">
                  <a:txBody>
                    <a:bodyPr/>
                    <a:lstStyle/>
                    <a:p>
                      <a:pPr algn="ctr">
                        <a:lnSpc>
                          <a:spcPts val="1400"/>
                        </a:lnSpc>
                        <a:spcAft>
                          <a:spcPts val="0"/>
                        </a:spcAft>
                      </a:pPr>
                      <a:endParaRPr lang="en-US" sz="1300" b="1" u="none" dirty="0">
                        <a:solidFill>
                          <a:schemeClr val="bg1"/>
                        </a:solidFill>
                        <a:effectLst/>
                      </a:endParaRPr>
                    </a:p>
                  </a:txBody>
                  <a:tcPr marL="50705" marR="50705"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50829">
                <a:tc>
                  <a:txBody>
                    <a:bodyPr/>
                    <a:lstStyle/>
                    <a:p>
                      <a:pPr algn="ctr">
                        <a:lnSpc>
                          <a:spcPts val="1800"/>
                        </a:lnSpc>
                        <a:spcAft>
                          <a:spcPts val="0"/>
                        </a:spcAft>
                      </a:pPr>
                      <a:r>
                        <a:rPr lang="en-US" sz="1300" b="1" dirty="0">
                          <a:effectLst/>
                        </a:rPr>
                        <a:t>Time</a:t>
                      </a:r>
                      <a:endParaRPr lang="en-US" sz="1300" b="1" dirty="0">
                        <a:solidFill>
                          <a:schemeClr val="bg1"/>
                        </a:solidFill>
                        <a:effectLst/>
                      </a:endParaRPr>
                    </a:p>
                  </a:txBody>
                  <a:tcPr marL="50705" marR="50705" marT="0" marB="0">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tc>
                  <a:txBody>
                    <a:bodyPr/>
                    <a:lstStyle/>
                    <a:p>
                      <a:pPr algn="ctr">
                        <a:lnSpc>
                          <a:spcPts val="1800"/>
                        </a:lnSpc>
                        <a:spcAft>
                          <a:spcPts val="0"/>
                        </a:spcAft>
                      </a:pPr>
                      <a:r>
                        <a:rPr lang="en-US" sz="1300" b="1" dirty="0">
                          <a:effectLst/>
                        </a:rPr>
                        <a:t>Paper Title</a:t>
                      </a:r>
                      <a:endParaRPr lang="en-US" sz="1300" b="1" dirty="0">
                        <a:solidFill>
                          <a:schemeClr val="bg1"/>
                        </a:solidFill>
                        <a:effectLst/>
                      </a:endParaRPr>
                    </a:p>
                  </a:txBody>
                  <a:tcPr marL="50705" marR="50705" marT="0" marB="0" anchor="ctr">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tc>
                  <a:txBody>
                    <a:bodyPr/>
                    <a:lstStyle/>
                    <a:p>
                      <a:pPr algn="ctr">
                        <a:lnSpc>
                          <a:spcPts val="1800"/>
                        </a:lnSpc>
                        <a:spcAft>
                          <a:spcPts val="0"/>
                        </a:spcAft>
                      </a:pPr>
                      <a:r>
                        <a:rPr lang="en-US" sz="1300" b="1" dirty="0">
                          <a:effectLst/>
                        </a:rPr>
                        <a:t>Presenters</a:t>
                      </a:r>
                      <a:endParaRPr lang="en-US" sz="1300" b="1" dirty="0">
                        <a:solidFill>
                          <a:schemeClr val="bg1"/>
                        </a:solidFill>
                        <a:effectLst/>
                      </a:endParaRPr>
                    </a:p>
                  </a:txBody>
                  <a:tcPr marL="50705" marR="50705" marT="0" marB="0" anchor="ctr">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extLst>
                  <a:ext uri="{0D108BD9-81ED-4DB2-BD59-A6C34878D82A}">
                    <a16:rowId xmlns:a16="http://schemas.microsoft.com/office/drawing/2014/main" val="10002"/>
                  </a:ext>
                </a:extLst>
              </a:tr>
              <a:tr h="488420">
                <a:tc>
                  <a:txBody>
                    <a:bodyPr/>
                    <a:lstStyle/>
                    <a:p>
                      <a:pPr algn="ctr">
                        <a:lnSpc>
                          <a:spcPts val="1800"/>
                        </a:lnSpc>
                        <a:spcAft>
                          <a:spcPts val="0"/>
                        </a:spcAft>
                      </a:pPr>
                      <a:r>
                        <a:rPr lang="en-US" sz="1300" b="1" dirty="0">
                          <a:effectLst/>
                          <a:latin typeface="Times New Roman" panose="02020603050405020304" pitchFamily="18" charset="0"/>
                          <a:cs typeface="Times New Roman" panose="02020603050405020304" pitchFamily="18" charset="0"/>
                        </a:rPr>
                        <a:t>11:30AM – 11:45AM</a:t>
                      </a:r>
                      <a:endParaRPr lang="en-US" sz="1300" b="1" dirty="0">
                        <a:solidFill>
                          <a:schemeClr val="bg1"/>
                        </a:solidFill>
                        <a:effectLst/>
                        <a:latin typeface="Times New Roman" panose="02020603050405020304" pitchFamily="18" charset="0"/>
                        <a:cs typeface="Times New Roman" panose="02020603050405020304" pitchFamily="18" charset="0"/>
                      </a:endParaRPr>
                    </a:p>
                  </a:txBody>
                  <a:tcPr marL="50705" marR="50705" marT="0" marB="0" anchor="ctr">
                    <a:solidFill>
                      <a:schemeClr val="bg2">
                        <a:lumMod val="50000"/>
                      </a:schemeClr>
                    </a:solidFill>
                  </a:tcPr>
                </a:tc>
                <a:tc>
                  <a:txBody>
                    <a:bodyPr/>
                    <a:lstStyle/>
                    <a:p>
                      <a:pPr marL="0" algn="just" defTabSz="457207" rtl="0" eaLnBrk="1" latinLnBrk="0" hangingPunct="1">
                        <a:lnSpc>
                          <a:spcPts val="1800"/>
                        </a:lnSpc>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2" action="ppaction://hlinkfile"/>
                        </a:rPr>
                        <a:t>Online Marketing Strategies for Reaching Today’s Teens</a:t>
                      </a:r>
                      <a:r>
                        <a:rPr lang="en-US" sz="1300" b="1" kern="1200" dirty="0">
                          <a:solidFill>
                            <a:schemeClr val="tx1"/>
                          </a:solidFill>
                          <a:effectLst/>
                          <a:latin typeface="Times New Roman" panose="02020603050405020304" pitchFamily="18" charset="0"/>
                          <a:ea typeface="+mn-ea"/>
                          <a:cs typeface="Times New Roman" panose="02020603050405020304" pitchFamily="18" charset="0"/>
                        </a:rPr>
                        <a:t> </a:t>
                      </a:r>
                    </a:p>
                  </a:txBody>
                  <a:tcPr marL="50705" marR="50705" marT="0" marB="0" anchor="ctr">
                    <a:solidFill>
                      <a:schemeClr val="bg2">
                        <a:lumMod val="50000"/>
                      </a:schemeClr>
                    </a:solidFill>
                  </a:tcPr>
                </a:tc>
                <a:tc>
                  <a:txBody>
                    <a:bodyPr/>
                    <a:lstStyle/>
                    <a:p>
                      <a:pPr algn="just">
                        <a:lnSpc>
                          <a:spcPts val="1800"/>
                        </a:lnSpc>
                        <a:spcAft>
                          <a:spcPts val="0"/>
                        </a:spcAft>
                      </a:pPr>
                      <a:r>
                        <a:rPr lang="en-US" sz="1300" b="1" dirty="0">
                          <a:solidFill>
                            <a:schemeClr val="tx1"/>
                          </a:solidFill>
                          <a:effectLst/>
                          <a:latin typeface="Times New Roman" panose="02020603050405020304" pitchFamily="18" charset="0"/>
                          <a:cs typeface="Times New Roman" panose="02020603050405020304" pitchFamily="18" charset="0"/>
                        </a:rPr>
                        <a:t>Abdulla Zaid </a:t>
                      </a:r>
                      <a:r>
                        <a:rPr lang="en-US" sz="1300" b="1" dirty="0" err="1">
                          <a:solidFill>
                            <a:schemeClr val="tx1"/>
                          </a:solidFill>
                          <a:effectLst/>
                          <a:latin typeface="Times New Roman" panose="02020603050405020304" pitchFamily="18" charset="0"/>
                          <a:cs typeface="Times New Roman" panose="02020603050405020304" pitchFamily="18" charset="0"/>
                        </a:rPr>
                        <a:t>Hikmat</a:t>
                      </a:r>
                      <a:r>
                        <a:rPr lang="en-US" sz="1300" b="1" dirty="0">
                          <a:solidFill>
                            <a:schemeClr val="tx1"/>
                          </a:solidFill>
                          <a:effectLst/>
                          <a:latin typeface="Times New Roman" panose="02020603050405020304" pitchFamily="18" charset="0"/>
                          <a:cs typeface="Times New Roman" panose="02020603050405020304" pitchFamily="18" charset="0"/>
                        </a:rPr>
                        <a:t> </a:t>
                      </a:r>
                    </a:p>
                  </a:txBody>
                  <a:tcPr marL="50705" marR="50705" marT="0" marB="0" anchor="ctr">
                    <a:solidFill>
                      <a:schemeClr val="bg2">
                        <a:lumMod val="50000"/>
                      </a:schemeClr>
                    </a:solidFill>
                  </a:tcPr>
                </a:tc>
                <a:extLst>
                  <a:ext uri="{0D108BD9-81ED-4DB2-BD59-A6C34878D82A}">
                    <a16:rowId xmlns:a16="http://schemas.microsoft.com/office/drawing/2014/main" val="10003"/>
                  </a:ext>
                </a:extLst>
              </a:tr>
              <a:tr h="417514">
                <a:tc>
                  <a:txBody>
                    <a:bodyPr/>
                    <a:lstStyle/>
                    <a:p>
                      <a:pPr algn="ctr">
                        <a:lnSpc>
                          <a:spcPts val="1800"/>
                        </a:lnSpc>
                        <a:spcAft>
                          <a:spcPts val="0"/>
                        </a:spcAft>
                      </a:pPr>
                      <a:r>
                        <a:rPr lang="en-US" sz="1300" b="1" dirty="0">
                          <a:effectLst/>
                          <a:latin typeface="Times New Roman" panose="02020603050405020304" pitchFamily="18" charset="0"/>
                          <a:cs typeface="Times New Roman" panose="02020603050405020304" pitchFamily="18" charset="0"/>
                        </a:rPr>
                        <a:t>11:45 AM – 12:00 PM</a:t>
                      </a:r>
                      <a:endParaRPr lang="en-US" sz="1300" b="1" dirty="0">
                        <a:solidFill>
                          <a:schemeClr val="bg1"/>
                        </a:solidFill>
                        <a:effectLst/>
                        <a:latin typeface="Times New Roman" panose="02020603050405020304" pitchFamily="18" charset="0"/>
                        <a:cs typeface="Times New Roman" panose="02020603050405020304" pitchFamily="18" charset="0"/>
                      </a:endParaRPr>
                    </a:p>
                  </a:txBody>
                  <a:tcPr marL="50705" marR="50705" marT="0" marB="0" anchor="ctr">
                    <a:solidFill>
                      <a:schemeClr val="bg2">
                        <a:lumMod val="50000"/>
                      </a:schemeClr>
                    </a:solidFill>
                  </a:tcPr>
                </a:tc>
                <a:tc>
                  <a:txBody>
                    <a:bodyPr/>
                    <a:lstStyle/>
                    <a:p>
                      <a:pPr marL="0" algn="just" defTabSz="457207" rtl="0" eaLnBrk="1" latinLnBrk="0" hangingPunct="1">
                        <a:lnSpc>
                          <a:spcPts val="1800"/>
                        </a:lnSpc>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3" action="ppaction://hlinkfile"/>
                        </a:rPr>
                        <a:t>The Role of the Social Responsibility in Improving the Performance of the Organization </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50705" marR="50705" marT="0" marB="0" anchor="ctr">
                    <a:solidFill>
                      <a:schemeClr val="bg2">
                        <a:lumMod val="50000"/>
                      </a:schemeClr>
                    </a:solidFill>
                  </a:tcPr>
                </a:tc>
                <a:tc>
                  <a:txBody>
                    <a:bodyPr/>
                    <a:lstStyle/>
                    <a:p>
                      <a:pPr algn="just">
                        <a:lnSpc>
                          <a:spcPts val="1800"/>
                        </a:lnSpc>
                        <a:spcAft>
                          <a:spcPts val="0"/>
                        </a:spcAft>
                      </a:pPr>
                      <a:r>
                        <a:rPr lang="en-US" sz="1300" b="1" dirty="0" err="1">
                          <a:solidFill>
                            <a:schemeClr val="tx1"/>
                          </a:solidFill>
                          <a:effectLst/>
                          <a:latin typeface="Times New Roman" panose="02020603050405020304" pitchFamily="18" charset="0"/>
                          <a:cs typeface="Times New Roman" panose="02020603050405020304" pitchFamily="18" charset="0"/>
                        </a:rPr>
                        <a:t>Abdulumhimin</a:t>
                      </a:r>
                      <a:r>
                        <a:rPr lang="en-US" sz="1300" b="1" dirty="0">
                          <a:solidFill>
                            <a:schemeClr val="tx1"/>
                          </a:solidFill>
                          <a:effectLst/>
                          <a:latin typeface="Times New Roman" panose="02020603050405020304" pitchFamily="18" charset="0"/>
                          <a:cs typeface="Times New Roman" panose="02020603050405020304" pitchFamily="18" charset="0"/>
                        </a:rPr>
                        <a:t> Muhammed Ahmed</a:t>
                      </a:r>
                    </a:p>
                  </a:txBody>
                  <a:tcPr marL="50705" marR="50705" marT="0" marB="0" anchor="ctr">
                    <a:solidFill>
                      <a:schemeClr val="bg2">
                        <a:lumMod val="50000"/>
                      </a:schemeClr>
                    </a:solidFill>
                  </a:tcPr>
                </a:tc>
                <a:extLst>
                  <a:ext uri="{0D108BD9-81ED-4DB2-BD59-A6C34878D82A}">
                    <a16:rowId xmlns:a16="http://schemas.microsoft.com/office/drawing/2014/main" val="10004"/>
                  </a:ext>
                </a:extLst>
              </a:tr>
              <a:tr h="527447">
                <a:tc>
                  <a:txBody>
                    <a:bodyPr/>
                    <a:lstStyle/>
                    <a:p>
                      <a:pPr algn="ctr">
                        <a:lnSpc>
                          <a:spcPts val="1800"/>
                        </a:lnSpc>
                        <a:spcAft>
                          <a:spcPts val="0"/>
                        </a:spcAft>
                      </a:pPr>
                      <a:r>
                        <a:rPr lang="en-US" sz="1300" b="1" dirty="0">
                          <a:effectLst/>
                          <a:latin typeface="Times New Roman" panose="02020603050405020304" pitchFamily="18" charset="0"/>
                          <a:cs typeface="Times New Roman" panose="02020603050405020304" pitchFamily="18" charset="0"/>
                        </a:rPr>
                        <a:t>12:00 PM – 12:15 PM</a:t>
                      </a:r>
                      <a:endParaRPr lang="en-US" sz="1300" b="1" dirty="0">
                        <a:solidFill>
                          <a:schemeClr val="bg1"/>
                        </a:solidFill>
                        <a:effectLst/>
                        <a:latin typeface="Times New Roman" panose="02020603050405020304" pitchFamily="18" charset="0"/>
                        <a:cs typeface="Times New Roman" panose="02020603050405020304" pitchFamily="18" charset="0"/>
                      </a:endParaRPr>
                    </a:p>
                  </a:txBody>
                  <a:tcPr marL="50705" marR="50705" marT="0" marB="0" anchor="ctr">
                    <a:solidFill>
                      <a:schemeClr val="bg2">
                        <a:lumMod val="50000"/>
                      </a:schemeClr>
                    </a:solidFill>
                  </a:tcPr>
                </a:tc>
                <a:tc>
                  <a:txBody>
                    <a:bodyPr/>
                    <a:lstStyle/>
                    <a:p>
                      <a:pPr marL="0" algn="just" defTabSz="457207" rtl="0" eaLnBrk="1" latinLnBrk="0" hangingPunct="1">
                        <a:lnSpc>
                          <a:spcPts val="1800"/>
                        </a:lnSpc>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4" action="ppaction://hlinkfile"/>
                        </a:rPr>
                        <a:t>Effects of Motivation on Employees’ Performance: Case of Study of Family Mall (Erbil)</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50705" marR="50705" marT="0" marB="0" anchor="ctr">
                    <a:solidFill>
                      <a:schemeClr val="bg2">
                        <a:lumMod val="50000"/>
                      </a:schemeClr>
                    </a:solidFill>
                  </a:tcPr>
                </a:tc>
                <a:tc>
                  <a:txBody>
                    <a:bodyPr/>
                    <a:lstStyle/>
                    <a:p>
                      <a:pPr algn="just">
                        <a:lnSpc>
                          <a:spcPts val="1800"/>
                        </a:lnSpc>
                        <a:spcAft>
                          <a:spcPts val="0"/>
                        </a:spcAft>
                      </a:pPr>
                      <a:r>
                        <a:rPr lang="en-US" sz="1300" b="1" dirty="0">
                          <a:solidFill>
                            <a:schemeClr val="tx1"/>
                          </a:solidFill>
                          <a:effectLst/>
                          <a:latin typeface="Times New Roman" panose="02020603050405020304" pitchFamily="18" charset="0"/>
                          <a:cs typeface="Times New Roman" panose="02020603050405020304" pitchFamily="18" charset="0"/>
                        </a:rPr>
                        <a:t>Ahmad </a:t>
                      </a:r>
                      <a:r>
                        <a:rPr lang="en-US" sz="1300" b="1" dirty="0" err="1">
                          <a:solidFill>
                            <a:schemeClr val="tx1"/>
                          </a:solidFill>
                          <a:effectLst/>
                          <a:latin typeface="Times New Roman" panose="02020603050405020304" pitchFamily="18" charset="0"/>
                          <a:cs typeface="Times New Roman" panose="02020603050405020304" pitchFamily="18" charset="0"/>
                        </a:rPr>
                        <a:t>Salar</a:t>
                      </a:r>
                      <a:r>
                        <a:rPr lang="en-US" sz="1300" b="1" dirty="0">
                          <a:solidFill>
                            <a:schemeClr val="tx1"/>
                          </a:solidFill>
                          <a:effectLst/>
                          <a:latin typeface="Times New Roman" panose="02020603050405020304" pitchFamily="18" charset="0"/>
                          <a:cs typeface="Times New Roman" panose="02020603050405020304" pitchFamily="18" charset="0"/>
                        </a:rPr>
                        <a:t> Jalal </a:t>
                      </a:r>
                    </a:p>
                  </a:txBody>
                  <a:tcPr marL="50705" marR="50705" marT="0" marB="0" anchor="ctr">
                    <a:solidFill>
                      <a:schemeClr val="bg2">
                        <a:lumMod val="50000"/>
                      </a:schemeClr>
                    </a:solidFill>
                  </a:tcPr>
                </a:tc>
                <a:extLst>
                  <a:ext uri="{0D108BD9-81ED-4DB2-BD59-A6C34878D82A}">
                    <a16:rowId xmlns:a16="http://schemas.microsoft.com/office/drawing/2014/main" val="10005"/>
                  </a:ext>
                </a:extLst>
              </a:tr>
              <a:tr h="370905">
                <a:tc>
                  <a:txBody>
                    <a:bodyPr/>
                    <a:lstStyle/>
                    <a:p>
                      <a:pPr algn="ctr">
                        <a:lnSpc>
                          <a:spcPts val="1800"/>
                        </a:lnSpc>
                        <a:spcAft>
                          <a:spcPts val="0"/>
                        </a:spcAft>
                      </a:pPr>
                      <a:r>
                        <a:rPr lang="en-US" sz="1300" b="1" dirty="0">
                          <a:effectLst/>
                          <a:latin typeface="Times New Roman" panose="02020603050405020304" pitchFamily="18" charset="0"/>
                          <a:cs typeface="Times New Roman" panose="02020603050405020304" pitchFamily="18" charset="0"/>
                        </a:rPr>
                        <a:t>12:15 PM – 12:30 PM</a:t>
                      </a:r>
                      <a:endParaRPr lang="en-US" sz="1300" b="1" dirty="0">
                        <a:solidFill>
                          <a:schemeClr val="bg1"/>
                        </a:solidFill>
                        <a:effectLst/>
                        <a:latin typeface="Times New Roman" panose="02020603050405020304" pitchFamily="18" charset="0"/>
                        <a:cs typeface="Times New Roman" panose="02020603050405020304" pitchFamily="18" charset="0"/>
                      </a:endParaRPr>
                    </a:p>
                  </a:txBody>
                  <a:tcPr marL="50705" marR="50705" marT="0" marB="0" anchor="ctr">
                    <a:solidFill>
                      <a:schemeClr val="bg2">
                        <a:lumMod val="50000"/>
                      </a:schemeClr>
                    </a:solidFill>
                  </a:tcPr>
                </a:tc>
                <a:tc>
                  <a:txBody>
                    <a:bodyPr/>
                    <a:lstStyle/>
                    <a:p>
                      <a:pPr marL="0" algn="just" defTabSz="457207" rtl="0" eaLnBrk="1" latinLnBrk="0" hangingPunct="1">
                        <a:lnSpc>
                          <a:spcPts val="1800"/>
                        </a:lnSpc>
                        <a:spcAft>
                          <a:spcPts val="0"/>
                        </a:spcAft>
                      </a:pPr>
                      <a:r>
                        <a:rPr lang="en-US" sz="1200" b="1" kern="1200" dirty="0">
                          <a:solidFill>
                            <a:schemeClr val="tx1"/>
                          </a:solidFill>
                          <a:effectLst/>
                          <a:latin typeface="Times New Roman" panose="02020603050405020304" pitchFamily="18" charset="0"/>
                          <a:ea typeface="+mn-ea"/>
                          <a:cs typeface="Times New Roman" panose="02020603050405020304" pitchFamily="18" charset="0"/>
                          <a:hlinkClick r:id="rId5" action="ppaction://hlinkfile"/>
                        </a:rPr>
                        <a:t>Support and Protection Emerging Industries to Promote Domestic Production in Kurdistan/Iraq </a:t>
                      </a:r>
                      <a:endParaRPr lang="en-US" sz="12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50705" marR="50705" marT="0" marB="0" anchor="ctr">
                    <a:solidFill>
                      <a:schemeClr val="bg2">
                        <a:lumMod val="50000"/>
                      </a:schemeClr>
                    </a:solidFill>
                  </a:tcPr>
                </a:tc>
                <a:tc>
                  <a:txBody>
                    <a:bodyPr/>
                    <a:lstStyle/>
                    <a:p>
                      <a:pPr algn="just">
                        <a:lnSpc>
                          <a:spcPts val="1800"/>
                        </a:lnSpc>
                        <a:spcAft>
                          <a:spcPts val="0"/>
                        </a:spcAft>
                      </a:pPr>
                      <a:r>
                        <a:rPr lang="en-US" sz="1300" b="1" dirty="0" err="1">
                          <a:solidFill>
                            <a:schemeClr val="tx1"/>
                          </a:solidFill>
                          <a:effectLst/>
                          <a:latin typeface="Times New Roman" panose="02020603050405020304" pitchFamily="18" charset="0"/>
                          <a:cs typeface="Times New Roman" panose="02020603050405020304" pitchFamily="18" charset="0"/>
                        </a:rPr>
                        <a:t>Alaa</a:t>
                      </a:r>
                      <a:r>
                        <a:rPr lang="en-US" sz="1300" b="1" dirty="0">
                          <a:solidFill>
                            <a:schemeClr val="tx1"/>
                          </a:solidFill>
                          <a:effectLst/>
                          <a:latin typeface="Times New Roman" panose="02020603050405020304" pitchFamily="18" charset="0"/>
                          <a:cs typeface="Times New Roman" panose="02020603050405020304" pitchFamily="18" charset="0"/>
                        </a:rPr>
                        <a:t> </a:t>
                      </a:r>
                      <a:r>
                        <a:rPr lang="en-US" sz="1300" b="1" dirty="0" err="1">
                          <a:solidFill>
                            <a:schemeClr val="tx1"/>
                          </a:solidFill>
                          <a:effectLst/>
                          <a:latin typeface="Times New Roman" panose="02020603050405020304" pitchFamily="18" charset="0"/>
                          <a:cs typeface="Times New Roman" panose="02020603050405020304" pitchFamily="18" charset="0"/>
                        </a:rPr>
                        <a:t>Awni</a:t>
                      </a:r>
                      <a:r>
                        <a:rPr lang="en-US" sz="1300" b="1" dirty="0">
                          <a:solidFill>
                            <a:schemeClr val="tx1"/>
                          </a:solidFill>
                          <a:effectLst/>
                          <a:latin typeface="Times New Roman" panose="02020603050405020304" pitchFamily="18" charset="0"/>
                          <a:cs typeface="Times New Roman" panose="02020603050405020304" pitchFamily="18" charset="0"/>
                        </a:rPr>
                        <a:t> Shakir </a:t>
                      </a:r>
                    </a:p>
                  </a:txBody>
                  <a:tcPr marL="50705" marR="50705" marT="0" marB="0" anchor="ctr">
                    <a:solidFill>
                      <a:schemeClr val="bg2">
                        <a:lumMod val="50000"/>
                      </a:schemeClr>
                    </a:solidFill>
                  </a:tcPr>
                </a:tc>
                <a:extLst>
                  <a:ext uri="{0D108BD9-81ED-4DB2-BD59-A6C34878D82A}">
                    <a16:rowId xmlns:a16="http://schemas.microsoft.com/office/drawing/2014/main" val="10006"/>
                  </a:ext>
                </a:extLst>
              </a:tr>
            </a:tbl>
          </a:graphicData>
        </a:graphic>
      </p:graphicFrame>
      <p:sp>
        <p:nvSpPr>
          <p:cNvPr id="6" name="Rectangle 5"/>
          <p:cNvSpPr/>
          <p:nvPr/>
        </p:nvSpPr>
        <p:spPr>
          <a:xfrm>
            <a:off x="0" y="506730"/>
            <a:ext cx="2286000" cy="461665"/>
          </a:xfrm>
          <a:prstGeom prst="rect">
            <a:avLst/>
          </a:prstGeom>
        </p:spPr>
        <p:txBody>
          <a:bodyPr wrap="square">
            <a:spAutoFit/>
          </a:bodyPr>
          <a:lstStyle/>
          <a:p>
            <a:pPr lvl="0" algn="ctr"/>
            <a:r>
              <a:rPr lang="en-US" sz="2400" b="1" i="1" dirty="0">
                <a:solidFill>
                  <a:srgbClr val="FFC000"/>
                </a:solidFill>
              </a:rPr>
              <a:t>Participants</a:t>
            </a:r>
            <a:endParaRPr lang="en-US" sz="2400" i="1" dirty="0">
              <a:solidFill>
                <a:srgbClr val="FFC000"/>
              </a:solidFill>
            </a:endParaRPr>
          </a:p>
        </p:txBody>
      </p:sp>
      <p:sp>
        <p:nvSpPr>
          <p:cNvPr id="7" name="Chevron 6">
            <a:hlinkClick r:id="rId6"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9" name="Rectangle 8">
            <a:hlinkClick r:id="rId6"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1" name="Chevron 10">
            <a:hlinkClick r:id="rId7"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2" name="Rectangle 11">
            <a:hlinkClick r:id="rId7"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pic>
        <p:nvPicPr>
          <p:cNvPr id="14" name="Picture 13">
            <a:hlinkClick r:id="rId8" action="ppaction://hlinksldjump"/>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3" name="Rectangle 12">
            <a:hlinkClick r:id="rId8"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sp>
        <p:nvSpPr>
          <p:cNvPr id="16" name="Rectangle 15">
            <a:extLst>
              <a:ext uri="{FF2B5EF4-FFF2-40B4-BE49-F238E27FC236}">
                <a16:creationId xmlns:a16="http://schemas.microsoft.com/office/drawing/2014/main" id="{DD3B0183-6A67-433C-8E0F-040B7E456312}"/>
              </a:ext>
            </a:extLst>
          </p:cNvPr>
          <p:cNvSpPr/>
          <p:nvPr/>
        </p:nvSpPr>
        <p:spPr>
          <a:xfrm>
            <a:off x="0" y="1295400"/>
            <a:ext cx="9143999" cy="738664"/>
          </a:xfrm>
          <a:prstGeom prst="rect">
            <a:avLst/>
          </a:prstGeom>
        </p:spPr>
        <p:txBody>
          <a:bodyPr wrap="square">
            <a:spAutoFit/>
          </a:bodyPr>
          <a:lstStyle/>
          <a:p>
            <a:pPr algn="ctr"/>
            <a:r>
              <a:rPr lang="en-US" b="1" dirty="0">
                <a:latin typeface="Times New Roman" panose="02020603050405020304" pitchFamily="18" charset="0"/>
                <a:cs typeface="Times New Roman" panose="02020603050405020304" pitchFamily="18" charset="0"/>
              </a:rPr>
              <a:t>Technical</a:t>
            </a:r>
            <a:r>
              <a:rPr lang="en-US" b="1" dirty="0">
                <a:solidFill>
                  <a:srgbClr val="FFC000"/>
                </a:solidFill>
                <a:latin typeface="Times New Roman" panose="02020603050405020304" pitchFamily="18" charset="0"/>
                <a:cs typeface="Times New Roman" panose="02020603050405020304" pitchFamily="18" charset="0"/>
              </a:rPr>
              <a:t> Session I</a:t>
            </a:r>
          </a:p>
          <a:p>
            <a:pPr algn="ctr"/>
            <a:endParaRPr lang="en-US" sz="600" b="1" dirty="0">
              <a:solidFill>
                <a:srgbClr val="FFC000"/>
              </a:solidFill>
              <a:latin typeface="Times New Roman" panose="02020603050405020304" pitchFamily="18" charset="0"/>
              <a:cs typeface="Times New Roman" panose="02020603050405020304" pitchFamily="18" charset="0"/>
            </a:endParaRPr>
          </a:p>
          <a:p>
            <a:pPr algn="ctr"/>
            <a:r>
              <a:rPr lang="en-US" b="1" dirty="0">
                <a:latin typeface="Times New Roman" panose="02020603050405020304" pitchFamily="18" charset="0"/>
                <a:cs typeface="Times New Roman" panose="02020603050405020304" pitchFamily="18" charset="0"/>
              </a:rPr>
              <a:t>Session Chair: </a:t>
            </a:r>
            <a:r>
              <a:rPr lang="en-US" b="1" dirty="0">
                <a:solidFill>
                  <a:srgbClr val="FFC000"/>
                </a:solidFill>
                <a:latin typeface="Times New Roman" panose="02020603050405020304" pitchFamily="18" charset="0"/>
                <a:cs typeface="Times New Roman" panose="02020603050405020304" pitchFamily="18" charset="0"/>
              </a:rPr>
              <a:t>Aws Y. Abed                 </a:t>
            </a:r>
            <a:r>
              <a:rPr lang="en-US" b="1" dirty="0">
                <a:latin typeface="Times New Roman" panose="02020603050405020304" pitchFamily="18" charset="0"/>
                <a:cs typeface="Times New Roman" panose="02020603050405020304" pitchFamily="18" charset="0"/>
              </a:rPr>
              <a:t>Rapporteur: </a:t>
            </a:r>
            <a:r>
              <a:rPr lang="en-US" b="1" dirty="0" err="1">
                <a:solidFill>
                  <a:srgbClr val="FFC000"/>
                </a:solidFill>
                <a:latin typeface="Times New Roman" panose="02020603050405020304" pitchFamily="18" charset="0"/>
                <a:cs typeface="Times New Roman" panose="02020603050405020304" pitchFamily="18" charset="0"/>
              </a:rPr>
              <a:t>Tablo</a:t>
            </a:r>
            <a:r>
              <a:rPr lang="en-US" b="1" dirty="0">
                <a:solidFill>
                  <a:srgbClr val="FFC000"/>
                </a:solidFill>
                <a:latin typeface="Times New Roman" panose="02020603050405020304" pitchFamily="18" charset="0"/>
                <a:cs typeface="Times New Roman" panose="02020603050405020304" pitchFamily="18" charset="0"/>
              </a:rPr>
              <a:t> Latif</a:t>
            </a:r>
          </a:p>
        </p:txBody>
      </p:sp>
    </p:spTree>
    <p:extLst>
      <p:ext uri="{BB962C8B-B14F-4D97-AF65-F5344CB8AC3E}">
        <p14:creationId xmlns:p14="http://schemas.microsoft.com/office/powerpoint/2010/main" val="40073851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059CB2D5-2AF4-47C3-8DAC-72AFB9B5AD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0778"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5484D601-5A31-4DCB-BDE3-474B76E5E22D}"/>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7768F5EF-393A-42C2-AE61-6B60E984C185}"/>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15830346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6B183698-8471-4773-ACBC-DFEC36C4764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3FD1C5F0-5B27-423D-A36F-D9CD09F7EF4B}"/>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E87960F4-9C8B-4F05-90E3-A628C26414E2}"/>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413504161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1A9628A8-360C-42F3-B99D-F17A886A64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D954A3C0-91A7-44DC-A992-2D792CBE4210}"/>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68982A32-8DDE-42D0-8A78-7CCC940A1CE1}"/>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1260137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3978E760-BC5C-4FD4-BE65-73E7A5E5F19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B31C61F6-66FF-4BBB-AD74-C534A780D873}"/>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6723F9FF-A878-4027-A727-1FCFDF7570B2}"/>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01494673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C977FE56-F2B0-4EB9-882D-C66DBBE778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540026CF-079F-4879-A9B5-C31E3BD26862}"/>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094A2642-35B3-484F-B0DA-8A43D581281E}"/>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77085151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7C3A36A4-9DDC-4683-A338-5925E0B118C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8AFB1B04-002D-46BD-A8F2-FD3FBAA02C9A}"/>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579CB0FF-095D-4D8E-A126-533D05CF2070}"/>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23033761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97AE6EA7-62E4-44AE-AC9F-8C26253426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104BCD2A-788D-4721-AE1B-E038A12D7F5F}"/>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28AAEAB3-D6A8-4B95-A3C0-0D8F81908607}"/>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53305281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1EF88938-7806-4DEE-8BA4-8EEB82C5C36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B59DF03D-2DF5-498C-B571-B017B83F794F}"/>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6136FF89-A654-40C7-923B-0E85733D8BA3}"/>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93266575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F4A1B23E-0DF9-4A28-A912-188FA34EBBD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20668949-8EBE-43AC-B650-32D46833D44B}"/>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000F5A05-1CC4-4670-9E10-494A3FDFF545}"/>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63627600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AC835BC6-2DDC-492B-87FA-62D2970A3A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954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EF65EDC1-B44A-41BF-93C7-B331E5979C24}"/>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80802602-19DB-4108-9CA5-298905348EB8}"/>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12503956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5" name="Rectangle 4"/>
          <p:cNvSpPr/>
          <p:nvPr/>
        </p:nvSpPr>
        <p:spPr>
          <a:xfrm>
            <a:off x="0" y="1295400"/>
            <a:ext cx="9143999" cy="738664"/>
          </a:xfrm>
          <a:prstGeom prst="rect">
            <a:avLst/>
          </a:prstGeom>
        </p:spPr>
        <p:txBody>
          <a:bodyPr wrap="square">
            <a:spAutoFit/>
          </a:bodyPr>
          <a:lstStyle/>
          <a:p>
            <a:pPr algn="ctr"/>
            <a:r>
              <a:rPr lang="en-US" b="1" dirty="0">
                <a:latin typeface="Times New Roman" panose="02020603050405020304" pitchFamily="18" charset="0"/>
                <a:cs typeface="Times New Roman" panose="02020603050405020304" pitchFamily="18" charset="0"/>
              </a:rPr>
              <a:t>Technical</a:t>
            </a:r>
            <a:r>
              <a:rPr lang="en-US" b="1" dirty="0">
                <a:solidFill>
                  <a:srgbClr val="FFC000"/>
                </a:solidFill>
                <a:latin typeface="Times New Roman" panose="02020603050405020304" pitchFamily="18" charset="0"/>
                <a:cs typeface="Times New Roman" panose="02020603050405020304" pitchFamily="18" charset="0"/>
              </a:rPr>
              <a:t> Session I </a:t>
            </a:r>
            <a:r>
              <a:rPr lang="en-US" b="1" dirty="0"/>
              <a:t>Parallel Session</a:t>
            </a:r>
            <a:endParaRPr lang="en-US" b="1" dirty="0">
              <a:solidFill>
                <a:srgbClr val="FFC000"/>
              </a:solidFill>
              <a:latin typeface="Times New Roman" panose="02020603050405020304" pitchFamily="18" charset="0"/>
              <a:cs typeface="Times New Roman" panose="02020603050405020304" pitchFamily="18" charset="0"/>
            </a:endParaRPr>
          </a:p>
          <a:p>
            <a:pPr algn="ctr"/>
            <a:endParaRPr lang="en-US" sz="600" b="1" dirty="0">
              <a:solidFill>
                <a:srgbClr val="FFC000"/>
              </a:solidFill>
              <a:latin typeface="Times New Roman" panose="02020603050405020304" pitchFamily="18" charset="0"/>
              <a:cs typeface="Times New Roman" panose="02020603050405020304" pitchFamily="18" charset="0"/>
            </a:endParaRPr>
          </a:p>
          <a:p>
            <a:pPr algn="ctr"/>
            <a:r>
              <a:rPr lang="en-US" b="1" dirty="0">
                <a:latin typeface="Times New Roman" panose="02020603050405020304" pitchFamily="18" charset="0"/>
                <a:cs typeface="Times New Roman" panose="02020603050405020304" pitchFamily="18" charset="0"/>
              </a:rPr>
              <a:t>Session Chair: </a:t>
            </a:r>
            <a:r>
              <a:rPr lang="en-US" b="1" dirty="0">
                <a:solidFill>
                  <a:srgbClr val="FFC000"/>
                </a:solidFill>
                <a:latin typeface="Times New Roman" panose="02020603050405020304" pitchFamily="18" charset="0"/>
                <a:cs typeface="Times New Roman" panose="02020603050405020304" pitchFamily="18" charset="0"/>
              </a:rPr>
              <a:t>Marion </a:t>
            </a:r>
            <a:r>
              <a:rPr lang="en-US" b="1" dirty="0" err="1">
                <a:solidFill>
                  <a:srgbClr val="FFC000"/>
                </a:solidFill>
                <a:latin typeface="Times New Roman" panose="02020603050405020304" pitchFamily="18" charset="0"/>
                <a:cs typeface="Times New Roman" panose="02020603050405020304" pitchFamily="18" charset="0"/>
              </a:rPr>
              <a:t>Oudar</a:t>
            </a:r>
            <a:r>
              <a:rPr lang="en-US" b="1" dirty="0">
                <a:solidFill>
                  <a:srgbClr val="FFC000"/>
                </a:solidFill>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Rapporteur: </a:t>
            </a:r>
            <a:r>
              <a:rPr lang="en-US" b="1" dirty="0" err="1">
                <a:solidFill>
                  <a:srgbClr val="FFC000"/>
                </a:solidFill>
                <a:latin typeface="Times New Roman" panose="02020603050405020304" pitchFamily="18" charset="0"/>
                <a:cs typeface="Times New Roman" panose="02020603050405020304" pitchFamily="18" charset="0"/>
              </a:rPr>
              <a:t>Hazhar</a:t>
            </a:r>
            <a:r>
              <a:rPr lang="en-US" b="1" dirty="0">
                <a:solidFill>
                  <a:srgbClr val="FFC000"/>
                </a:solidFill>
                <a:latin typeface="Times New Roman" panose="02020603050405020304" pitchFamily="18" charset="0"/>
                <a:cs typeface="Times New Roman" panose="02020603050405020304" pitchFamily="18" charset="0"/>
              </a:rPr>
              <a:t> </a:t>
            </a:r>
            <a:r>
              <a:rPr lang="en-US" b="1" dirty="0" err="1">
                <a:solidFill>
                  <a:srgbClr val="FFC000"/>
                </a:solidFill>
                <a:latin typeface="Times New Roman" panose="02020603050405020304" pitchFamily="18" charset="0"/>
                <a:cs typeface="Times New Roman" panose="02020603050405020304" pitchFamily="18" charset="0"/>
              </a:rPr>
              <a:t>Peshawa</a:t>
            </a:r>
            <a:r>
              <a:rPr lang="en-US" dirty="0"/>
              <a:t> </a:t>
            </a:r>
            <a:endParaRPr lang="en-US" b="1" dirty="0">
              <a:solidFill>
                <a:srgbClr val="FFC000"/>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0" y="506730"/>
            <a:ext cx="2286000" cy="461665"/>
          </a:xfrm>
          <a:prstGeom prst="rect">
            <a:avLst/>
          </a:prstGeom>
        </p:spPr>
        <p:txBody>
          <a:bodyPr wrap="square">
            <a:spAutoFit/>
          </a:bodyPr>
          <a:lstStyle/>
          <a:p>
            <a:pPr lvl="0" algn="ctr"/>
            <a:r>
              <a:rPr lang="en-US" sz="2400" b="1" i="1" dirty="0">
                <a:solidFill>
                  <a:srgbClr val="FFC000"/>
                </a:solidFill>
              </a:rPr>
              <a:t>Participants</a:t>
            </a:r>
            <a:endParaRPr lang="en-US" sz="2400" i="1" dirty="0">
              <a:solidFill>
                <a:srgbClr val="FFC000"/>
              </a:solidFill>
            </a:endParaRPr>
          </a:p>
        </p:txBody>
      </p:sp>
      <p:sp>
        <p:nvSpPr>
          <p:cNvPr id="14" name="Chevron 13">
            <a:hlinkClick r:id="rId2"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5" name="Rectangle 14">
            <a:hlinkClick r:id="rId2"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6" name="Chevron 15">
            <a:hlinkClick r:id="rId3"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7" name="Rectangle 16">
            <a:hlinkClick r:id="rId3"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pic>
        <p:nvPicPr>
          <p:cNvPr id="12" name="Picture 11">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1" name="Rectangle 10">
            <a:hlinkClick r:id="rId4"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graphicFrame>
        <p:nvGraphicFramePr>
          <p:cNvPr id="18" name="Table 17">
            <a:extLst>
              <a:ext uri="{FF2B5EF4-FFF2-40B4-BE49-F238E27FC236}">
                <a16:creationId xmlns:a16="http://schemas.microsoft.com/office/drawing/2014/main" id="{DDAA7156-2B96-4FD5-A07F-EF7208C0762C}"/>
              </a:ext>
            </a:extLst>
          </p:cNvPr>
          <p:cNvGraphicFramePr>
            <a:graphicFrameLocks noGrp="1"/>
          </p:cNvGraphicFramePr>
          <p:nvPr>
            <p:extLst>
              <p:ext uri="{D42A27DB-BD31-4B8C-83A1-F6EECF244321}">
                <p14:modId xmlns:p14="http://schemas.microsoft.com/office/powerpoint/2010/main" val="4263197137"/>
              </p:ext>
            </p:extLst>
          </p:nvPr>
        </p:nvGraphicFramePr>
        <p:xfrm>
          <a:off x="76200" y="2133602"/>
          <a:ext cx="8991600" cy="3074740"/>
        </p:xfrm>
        <a:graphic>
          <a:graphicData uri="http://schemas.openxmlformats.org/drawingml/2006/table">
            <a:tbl>
              <a:tblPr>
                <a:tableStyleId>{616DA210-FB5B-4158-B5E0-FEB733F419BA}</a:tableStyleId>
              </a:tblPr>
              <a:tblGrid>
                <a:gridCol w="2061229">
                  <a:extLst>
                    <a:ext uri="{9D8B030D-6E8A-4147-A177-3AD203B41FA5}">
                      <a16:colId xmlns:a16="http://schemas.microsoft.com/office/drawing/2014/main" val="20000"/>
                    </a:ext>
                  </a:extLst>
                </a:gridCol>
                <a:gridCol w="4737897">
                  <a:extLst>
                    <a:ext uri="{9D8B030D-6E8A-4147-A177-3AD203B41FA5}">
                      <a16:colId xmlns:a16="http://schemas.microsoft.com/office/drawing/2014/main" val="20001"/>
                    </a:ext>
                  </a:extLst>
                </a:gridCol>
                <a:gridCol w="2192474">
                  <a:extLst>
                    <a:ext uri="{9D8B030D-6E8A-4147-A177-3AD203B41FA5}">
                      <a16:colId xmlns:a16="http://schemas.microsoft.com/office/drawing/2014/main" val="20002"/>
                    </a:ext>
                  </a:extLst>
                </a:gridCol>
              </a:tblGrid>
              <a:tr h="323801">
                <a:tc gridSpan="3">
                  <a:txBody>
                    <a:bodyPr/>
                    <a:lstStyle/>
                    <a:p>
                      <a:pPr algn="ctr">
                        <a:lnSpc>
                          <a:spcPct val="150000"/>
                        </a:lnSpc>
                        <a:spcAft>
                          <a:spcPts val="0"/>
                        </a:spcAft>
                      </a:pPr>
                      <a:r>
                        <a:rPr lang="en-US" sz="1300" b="1" dirty="0">
                          <a:effectLst/>
                        </a:rPr>
                        <a:t>Education Building - Third Floor </a:t>
                      </a:r>
                      <a:r>
                        <a:rPr lang="en-US" sz="1200" b="1" dirty="0">
                          <a:effectLst/>
                        </a:rPr>
                        <a:t>Class Room No. #302</a:t>
                      </a:r>
                      <a:endParaRPr lang="en-US" sz="1300" b="1" dirty="0">
                        <a:solidFill>
                          <a:schemeClr val="bg1"/>
                        </a:solidFill>
                        <a:effectLst/>
                      </a:endParaRPr>
                    </a:p>
                  </a:txBody>
                  <a:tcPr marL="50705" marR="50705" marT="0" marB="0" anchor="ctr">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50000" t="50000" r="50000" b="50000"/>
                      </a:path>
                      <a:tileRect/>
                    </a:gra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99297">
                <a:tc gridSpan="3">
                  <a:txBody>
                    <a:bodyPr/>
                    <a:lstStyle/>
                    <a:p>
                      <a:pPr algn="ctr">
                        <a:lnSpc>
                          <a:spcPts val="1400"/>
                        </a:lnSpc>
                        <a:spcAft>
                          <a:spcPts val="0"/>
                        </a:spcAft>
                      </a:pPr>
                      <a:endParaRPr lang="en-US" sz="1300" b="1" u="none" dirty="0">
                        <a:solidFill>
                          <a:schemeClr val="bg1"/>
                        </a:solidFill>
                        <a:effectLst/>
                      </a:endParaRPr>
                    </a:p>
                  </a:txBody>
                  <a:tcPr marL="50705" marR="50705"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50829">
                <a:tc>
                  <a:txBody>
                    <a:bodyPr/>
                    <a:lstStyle/>
                    <a:p>
                      <a:pPr algn="ctr">
                        <a:lnSpc>
                          <a:spcPts val="1800"/>
                        </a:lnSpc>
                        <a:spcAft>
                          <a:spcPts val="0"/>
                        </a:spcAft>
                      </a:pPr>
                      <a:r>
                        <a:rPr lang="en-US" sz="1300" b="1" dirty="0">
                          <a:effectLst/>
                        </a:rPr>
                        <a:t>Time</a:t>
                      </a:r>
                      <a:endParaRPr lang="en-US" sz="1300" b="1" dirty="0">
                        <a:solidFill>
                          <a:schemeClr val="bg1"/>
                        </a:solidFill>
                        <a:effectLst/>
                      </a:endParaRPr>
                    </a:p>
                  </a:txBody>
                  <a:tcPr marL="50705" marR="50705" marT="0" marB="0">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tc>
                  <a:txBody>
                    <a:bodyPr/>
                    <a:lstStyle/>
                    <a:p>
                      <a:pPr algn="ctr">
                        <a:lnSpc>
                          <a:spcPts val="1800"/>
                        </a:lnSpc>
                        <a:spcAft>
                          <a:spcPts val="0"/>
                        </a:spcAft>
                      </a:pPr>
                      <a:r>
                        <a:rPr lang="en-US" sz="1300" b="1" dirty="0">
                          <a:effectLst/>
                        </a:rPr>
                        <a:t>Paper Title</a:t>
                      </a:r>
                      <a:endParaRPr lang="en-US" sz="1300" b="1" dirty="0">
                        <a:solidFill>
                          <a:schemeClr val="bg1"/>
                        </a:solidFill>
                        <a:effectLst/>
                      </a:endParaRPr>
                    </a:p>
                  </a:txBody>
                  <a:tcPr marL="50705" marR="50705" marT="0" marB="0" anchor="ctr">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tc>
                  <a:txBody>
                    <a:bodyPr/>
                    <a:lstStyle/>
                    <a:p>
                      <a:pPr algn="ctr">
                        <a:lnSpc>
                          <a:spcPts val="1800"/>
                        </a:lnSpc>
                        <a:spcAft>
                          <a:spcPts val="0"/>
                        </a:spcAft>
                      </a:pPr>
                      <a:r>
                        <a:rPr lang="en-US" sz="1300" b="1" dirty="0">
                          <a:effectLst/>
                        </a:rPr>
                        <a:t>Presenters</a:t>
                      </a:r>
                      <a:endParaRPr lang="en-US" sz="1300" b="1" dirty="0">
                        <a:solidFill>
                          <a:schemeClr val="bg1"/>
                        </a:solidFill>
                        <a:effectLst/>
                      </a:endParaRPr>
                    </a:p>
                  </a:txBody>
                  <a:tcPr marL="50705" marR="50705" marT="0" marB="0" anchor="ctr">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extLst>
                  <a:ext uri="{0D108BD9-81ED-4DB2-BD59-A6C34878D82A}">
                    <a16:rowId xmlns:a16="http://schemas.microsoft.com/office/drawing/2014/main" val="10002"/>
                  </a:ext>
                </a:extLst>
              </a:tr>
              <a:tr h="171691">
                <a:tc>
                  <a:txBody>
                    <a:bodyPr/>
                    <a:lstStyle/>
                    <a:p>
                      <a:pPr algn="ctr">
                        <a:lnSpc>
                          <a:spcPts val="1800"/>
                        </a:lnSpc>
                        <a:spcAft>
                          <a:spcPts val="0"/>
                        </a:spcAft>
                      </a:pPr>
                      <a:r>
                        <a:rPr lang="en-US" sz="1300" b="1" dirty="0">
                          <a:effectLst/>
                          <a:latin typeface="Times New Roman" panose="02020603050405020304" pitchFamily="18" charset="0"/>
                          <a:cs typeface="Times New Roman" panose="02020603050405020304" pitchFamily="18" charset="0"/>
                        </a:rPr>
                        <a:t>11:30 AM – 11:45 AM</a:t>
                      </a:r>
                      <a:endParaRPr lang="en-US" sz="1300" b="1" dirty="0">
                        <a:solidFill>
                          <a:schemeClr val="bg1"/>
                        </a:solidFill>
                        <a:effectLst/>
                        <a:latin typeface="Times New Roman" panose="02020603050405020304" pitchFamily="18" charset="0"/>
                        <a:cs typeface="Times New Roman" panose="02020603050405020304" pitchFamily="18" charset="0"/>
                      </a:endParaRPr>
                    </a:p>
                  </a:txBody>
                  <a:tcPr marL="50705" marR="50705" marT="0" marB="0" anchor="ctr">
                    <a:solidFill>
                      <a:schemeClr val="bg2">
                        <a:lumMod val="50000"/>
                      </a:schemeClr>
                    </a:solidFill>
                  </a:tcPr>
                </a:tc>
                <a:tc>
                  <a:txBody>
                    <a:bodyPr/>
                    <a:lstStyle/>
                    <a:p>
                      <a:pPr marL="0" algn="just" defTabSz="457207" rtl="0" eaLnBrk="1" latinLnBrk="0" hangingPunct="1">
                        <a:lnSpc>
                          <a:spcPts val="1800"/>
                        </a:lnSpc>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6" action="ppaction://hlinkfile"/>
                        </a:rPr>
                        <a:t>Building Mutually Beneficial Student and Institutional Relationships through Social Media: A Study on Sample in Private Universities in Erbil. </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50705" marR="50705" marT="0" marB="0" anchor="ctr">
                    <a:solidFill>
                      <a:schemeClr val="bg2">
                        <a:lumMod val="50000"/>
                      </a:schemeClr>
                    </a:solidFill>
                  </a:tcPr>
                </a:tc>
                <a:tc>
                  <a:txBody>
                    <a:bodyPr/>
                    <a:lstStyle/>
                    <a:p>
                      <a:pPr marL="0" marR="0" lvl="0" indent="0" algn="just" defTabSz="457207" rtl="0" eaLnBrk="1" fontAlgn="auto" latinLnBrk="0" hangingPunct="1">
                        <a:lnSpc>
                          <a:spcPts val="1800"/>
                        </a:lnSpc>
                        <a:spcBef>
                          <a:spcPts val="0"/>
                        </a:spcBef>
                        <a:spcAft>
                          <a:spcPts val="0"/>
                        </a:spcAft>
                        <a:buClrTx/>
                        <a:buSzTx/>
                        <a:buFontTx/>
                        <a:buNone/>
                        <a:tabLst/>
                        <a:defRPr/>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Ali Abdul Kareem </a:t>
                      </a: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Humadi</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50705" marR="50705" marT="0" marB="0" anchor="ctr">
                    <a:solidFill>
                      <a:schemeClr val="bg2">
                        <a:lumMod val="50000"/>
                      </a:schemeClr>
                    </a:solidFill>
                  </a:tcPr>
                </a:tc>
                <a:extLst>
                  <a:ext uri="{0D108BD9-81ED-4DB2-BD59-A6C34878D82A}">
                    <a16:rowId xmlns:a16="http://schemas.microsoft.com/office/drawing/2014/main" val="10003"/>
                  </a:ext>
                </a:extLst>
              </a:tr>
              <a:tr h="100785">
                <a:tc>
                  <a:txBody>
                    <a:bodyPr/>
                    <a:lstStyle/>
                    <a:p>
                      <a:pPr algn="ctr">
                        <a:lnSpc>
                          <a:spcPts val="1800"/>
                        </a:lnSpc>
                        <a:spcAft>
                          <a:spcPts val="0"/>
                        </a:spcAft>
                      </a:pPr>
                      <a:r>
                        <a:rPr lang="en-US" sz="1300" b="1" dirty="0">
                          <a:effectLst/>
                          <a:latin typeface="Times New Roman" panose="02020603050405020304" pitchFamily="18" charset="0"/>
                          <a:cs typeface="Times New Roman" panose="02020603050405020304" pitchFamily="18" charset="0"/>
                        </a:rPr>
                        <a:t>11:45 AM – 12:00 PM</a:t>
                      </a:r>
                      <a:endParaRPr lang="en-US" sz="1300" b="1" dirty="0">
                        <a:solidFill>
                          <a:schemeClr val="bg1"/>
                        </a:solidFill>
                        <a:effectLst/>
                        <a:latin typeface="Times New Roman" panose="02020603050405020304" pitchFamily="18" charset="0"/>
                        <a:cs typeface="Times New Roman" panose="02020603050405020304" pitchFamily="18" charset="0"/>
                      </a:endParaRPr>
                    </a:p>
                  </a:txBody>
                  <a:tcPr marL="50705" marR="50705" marT="0" marB="0" anchor="ctr">
                    <a:solidFill>
                      <a:schemeClr val="bg2">
                        <a:lumMod val="50000"/>
                      </a:schemeClr>
                    </a:solidFill>
                  </a:tcPr>
                </a:tc>
                <a:tc>
                  <a:txBody>
                    <a:bodyPr/>
                    <a:lstStyle/>
                    <a:p>
                      <a:pPr marL="0" algn="just" defTabSz="457207" rtl="0" eaLnBrk="1" latinLnBrk="0" hangingPunct="1">
                        <a:lnSpc>
                          <a:spcPts val="1800"/>
                        </a:lnSpc>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7" action="ppaction://hlinkfile"/>
                        </a:rPr>
                        <a:t>Social Media Impact on Relationship Marketing </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50705" marR="50705" marT="0" marB="0" anchor="ctr">
                    <a:solidFill>
                      <a:schemeClr val="bg2">
                        <a:lumMod val="50000"/>
                      </a:schemeClr>
                    </a:solidFill>
                  </a:tcPr>
                </a:tc>
                <a:tc>
                  <a:txBody>
                    <a:bodyPr/>
                    <a:lstStyle/>
                    <a:p>
                      <a:pPr algn="just">
                        <a:lnSpc>
                          <a:spcPts val="1800"/>
                        </a:lnSpc>
                        <a:spcAft>
                          <a:spcPts val="0"/>
                        </a:spcAft>
                      </a:pPr>
                      <a:r>
                        <a:rPr lang="en-US" sz="1300" b="1" dirty="0">
                          <a:solidFill>
                            <a:schemeClr val="tx1"/>
                          </a:solidFill>
                          <a:effectLst/>
                          <a:latin typeface="Times New Roman" panose="02020603050405020304" pitchFamily="18" charset="0"/>
                          <a:cs typeface="Times New Roman" panose="02020603050405020304" pitchFamily="18" charset="0"/>
                        </a:rPr>
                        <a:t>Ali </a:t>
                      </a:r>
                      <a:r>
                        <a:rPr lang="en-US" sz="1300" b="1" dirty="0" err="1">
                          <a:solidFill>
                            <a:schemeClr val="tx1"/>
                          </a:solidFill>
                          <a:effectLst/>
                          <a:latin typeface="Times New Roman" panose="02020603050405020304" pitchFamily="18" charset="0"/>
                          <a:cs typeface="Times New Roman" panose="02020603050405020304" pitchFamily="18" charset="0"/>
                        </a:rPr>
                        <a:t>Natheer</a:t>
                      </a:r>
                      <a:endParaRPr lang="en-US" sz="1300" b="1" dirty="0">
                        <a:solidFill>
                          <a:schemeClr val="tx1"/>
                        </a:solidFill>
                        <a:effectLst/>
                        <a:latin typeface="Times New Roman" panose="02020603050405020304" pitchFamily="18" charset="0"/>
                        <a:cs typeface="Times New Roman" panose="02020603050405020304" pitchFamily="18" charset="0"/>
                      </a:endParaRPr>
                    </a:p>
                    <a:p>
                      <a:pPr algn="just">
                        <a:lnSpc>
                          <a:spcPts val="1800"/>
                        </a:lnSpc>
                        <a:spcAft>
                          <a:spcPts val="0"/>
                        </a:spcAft>
                      </a:pPr>
                      <a:r>
                        <a:rPr lang="en-US" sz="1300" b="1" dirty="0" err="1">
                          <a:solidFill>
                            <a:schemeClr val="tx1"/>
                          </a:solidFill>
                          <a:effectLst/>
                          <a:latin typeface="Times New Roman" panose="02020603050405020304" pitchFamily="18" charset="0"/>
                          <a:cs typeface="Times New Roman" panose="02020603050405020304" pitchFamily="18" charset="0"/>
                        </a:rPr>
                        <a:t>Shahd</a:t>
                      </a:r>
                      <a:r>
                        <a:rPr lang="en-US" sz="1300" b="1" dirty="0">
                          <a:solidFill>
                            <a:schemeClr val="tx1"/>
                          </a:solidFill>
                          <a:effectLst/>
                          <a:latin typeface="Times New Roman" panose="02020603050405020304" pitchFamily="18" charset="0"/>
                          <a:cs typeface="Times New Roman" panose="02020603050405020304" pitchFamily="18" charset="0"/>
                        </a:rPr>
                        <a:t> Ilyas</a:t>
                      </a:r>
                    </a:p>
                    <a:p>
                      <a:pPr algn="just">
                        <a:lnSpc>
                          <a:spcPts val="1800"/>
                        </a:lnSpc>
                        <a:spcAft>
                          <a:spcPts val="0"/>
                        </a:spcAft>
                      </a:pPr>
                      <a:r>
                        <a:rPr lang="en-US" sz="1300" b="1" dirty="0" err="1">
                          <a:solidFill>
                            <a:schemeClr val="tx1"/>
                          </a:solidFill>
                          <a:effectLst/>
                          <a:latin typeface="Times New Roman" panose="02020603050405020304" pitchFamily="18" charset="0"/>
                          <a:cs typeface="Times New Roman" panose="02020603050405020304" pitchFamily="18" charset="0"/>
                        </a:rPr>
                        <a:t>Sanaria</a:t>
                      </a:r>
                      <a:r>
                        <a:rPr lang="en-US" sz="1300" b="1" dirty="0">
                          <a:solidFill>
                            <a:schemeClr val="tx1"/>
                          </a:solidFill>
                          <a:effectLst/>
                          <a:latin typeface="Times New Roman" panose="02020603050405020304" pitchFamily="18" charset="0"/>
                          <a:cs typeface="Times New Roman" panose="02020603050405020304" pitchFamily="18" charset="0"/>
                        </a:rPr>
                        <a:t> Salah </a:t>
                      </a:r>
                    </a:p>
                  </a:txBody>
                  <a:tcPr marL="50705" marR="50705" marT="0" marB="0" anchor="ctr">
                    <a:solidFill>
                      <a:schemeClr val="bg2">
                        <a:lumMod val="50000"/>
                      </a:schemeClr>
                    </a:solidFill>
                  </a:tcPr>
                </a:tc>
                <a:extLst>
                  <a:ext uri="{0D108BD9-81ED-4DB2-BD59-A6C34878D82A}">
                    <a16:rowId xmlns:a16="http://schemas.microsoft.com/office/drawing/2014/main" val="10004"/>
                  </a:ext>
                </a:extLst>
              </a:tr>
              <a:tr h="527447">
                <a:tc>
                  <a:txBody>
                    <a:bodyPr/>
                    <a:lstStyle/>
                    <a:p>
                      <a:pPr algn="ctr">
                        <a:lnSpc>
                          <a:spcPts val="1800"/>
                        </a:lnSpc>
                        <a:spcAft>
                          <a:spcPts val="0"/>
                        </a:spcAft>
                      </a:pPr>
                      <a:r>
                        <a:rPr lang="en-US" sz="1300" b="1" dirty="0">
                          <a:effectLst/>
                          <a:latin typeface="Times New Roman" panose="02020603050405020304" pitchFamily="18" charset="0"/>
                          <a:cs typeface="Times New Roman" panose="02020603050405020304" pitchFamily="18" charset="0"/>
                        </a:rPr>
                        <a:t>12:00 PM – 12:15 PM</a:t>
                      </a:r>
                      <a:endParaRPr lang="en-US" sz="1300" b="1" dirty="0">
                        <a:solidFill>
                          <a:schemeClr val="bg1"/>
                        </a:solidFill>
                        <a:effectLst/>
                        <a:latin typeface="Times New Roman" panose="02020603050405020304" pitchFamily="18" charset="0"/>
                        <a:cs typeface="Times New Roman" panose="02020603050405020304" pitchFamily="18" charset="0"/>
                      </a:endParaRPr>
                    </a:p>
                  </a:txBody>
                  <a:tcPr marL="50705" marR="50705" marT="0" marB="0" anchor="ctr">
                    <a:solidFill>
                      <a:schemeClr val="bg2">
                        <a:lumMod val="50000"/>
                      </a:schemeClr>
                    </a:solidFill>
                  </a:tcPr>
                </a:tc>
                <a:tc>
                  <a:txBody>
                    <a:bodyPr/>
                    <a:lstStyle/>
                    <a:p>
                      <a:pPr marL="0" algn="just" defTabSz="457207" rtl="0" eaLnBrk="1" latinLnBrk="0" hangingPunct="1">
                        <a:lnSpc>
                          <a:spcPts val="1800"/>
                        </a:lnSpc>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8" action="ppaction://hlinkfile"/>
                        </a:rPr>
                        <a:t>Impact of Manager Absenteeism on Employees and Workplace </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50705" marR="50705" marT="0" marB="0" anchor="ctr">
                    <a:solidFill>
                      <a:schemeClr val="bg2">
                        <a:lumMod val="50000"/>
                      </a:schemeClr>
                    </a:solidFill>
                  </a:tcPr>
                </a:tc>
                <a:tc>
                  <a:txBody>
                    <a:bodyPr/>
                    <a:lstStyle/>
                    <a:p>
                      <a:pPr algn="just">
                        <a:lnSpc>
                          <a:spcPts val="1800"/>
                        </a:lnSpc>
                        <a:spcAft>
                          <a:spcPts val="0"/>
                        </a:spcAft>
                      </a:pPr>
                      <a:r>
                        <a:rPr lang="en-US" sz="1300" b="1" dirty="0">
                          <a:solidFill>
                            <a:schemeClr val="tx1"/>
                          </a:solidFill>
                          <a:effectLst/>
                          <a:latin typeface="Times New Roman" panose="02020603050405020304" pitchFamily="18" charset="0"/>
                          <a:cs typeface="Times New Roman" panose="02020603050405020304" pitchFamily="18" charset="0"/>
                        </a:rPr>
                        <a:t>Ayman Rahman Kareem </a:t>
                      </a:r>
                    </a:p>
                  </a:txBody>
                  <a:tcPr marL="50705" marR="50705" marT="0" marB="0" anchor="ctr">
                    <a:solidFill>
                      <a:schemeClr val="bg2">
                        <a:lumMod val="50000"/>
                      </a:schemeClr>
                    </a:solidFill>
                  </a:tcPr>
                </a:tc>
                <a:extLst>
                  <a:ext uri="{0D108BD9-81ED-4DB2-BD59-A6C34878D82A}">
                    <a16:rowId xmlns:a16="http://schemas.microsoft.com/office/drawing/2014/main" val="10005"/>
                  </a:ext>
                </a:extLst>
              </a:tr>
              <a:tr h="173285">
                <a:tc>
                  <a:txBody>
                    <a:bodyPr/>
                    <a:lstStyle/>
                    <a:p>
                      <a:pPr algn="ctr">
                        <a:lnSpc>
                          <a:spcPts val="1800"/>
                        </a:lnSpc>
                        <a:spcAft>
                          <a:spcPts val="0"/>
                        </a:spcAft>
                      </a:pPr>
                      <a:r>
                        <a:rPr lang="en-US" sz="1300" b="1" dirty="0">
                          <a:effectLst/>
                          <a:latin typeface="Times New Roman" panose="02020603050405020304" pitchFamily="18" charset="0"/>
                          <a:cs typeface="Times New Roman" panose="02020603050405020304" pitchFamily="18" charset="0"/>
                        </a:rPr>
                        <a:t>12:15 PM – 12:30 PM</a:t>
                      </a:r>
                      <a:endParaRPr lang="en-US" sz="1300" b="1" dirty="0">
                        <a:solidFill>
                          <a:schemeClr val="bg1"/>
                        </a:solidFill>
                        <a:effectLst/>
                        <a:latin typeface="Times New Roman" panose="02020603050405020304" pitchFamily="18" charset="0"/>
                        <a:cs typeface="Times New Roman" panose="02020603050405020304" pitchFamily="18" charset="0"/>
                      </a:endParaRPr>
                    </a:p>
                  </a:txBody>
                  <a:tcPr marL="50705" marR="50705" marT="0" marB="0" anchor="ctr">
                    <a:solidFill>
                      <a:schemeClr val="bg2">
                        <a:lumMod val="50000"/>
                      </a:schemeClr>
                    </a:solidFill>
                  </a:tcPr>
                </a:tc>
                <a:tc>
                  <a:txBody>
                    <a:bodyPr/>
                    <a:lstStyle/>
                    <a:p>
                      <a:pPr marL="0" algn="just" defTabSz="457207" rtl="0" eaLnBrk="1" latinLnBrk="0" hangingPunct="1">
                        <a:lnSpc>
                          <a:spcPts val="1800"/>
                        </a:lnSpc>
                        <a:spcAft>
                          <a:spcPts val="0"/>
                        </a:spcAft>
                      </a:pPr>
                      <a:r>
                        <a:rPr lang="en-US" sz="1200" b="1" u="none" kern="1200" dirty="0">
                          <a:solidFill>
                            <a:schemeClr val="tx1"/>
                          </a:solidFill>
                          <a:effectLst/>
                          <a:latin typeface="Times New Roman" panose="02020603050405020304" pitchFamily="18" charset="0"/>
                          <a:ea typeface="+mn-ea"/>
                          <a:cs typeface="Times New Roman" panose="02020603050405020304" pitchFamily="18" charset="0"/>
                          <a:hlinkClick r:id="rId9" action="ppaction://hlinkfile"/>
                        </a:rPr>
                        <a:t>Effect of Online Shopping on Customer Behavior </a:t>
                      </a:r>
                      <a:endParaRPr lang="en-US" sz="1200" b="1" u="none" kern="1200" dirty="0">
                        <a:solidFill>
                          <a:schemeClr val="tx1"/>
                        </a:solidFill>
                        <a:effectLst/>
                        <a:latin typeface="Times New Roman" panose="02020603050405020304" pitchFamily="18" charset="0"/>
                        <a:ea typeface="+mn-ea"/>
                        <a:cs typeface="Times New Roman" panose="02020603050405020304" pitchFamily="18" charset="0"/>
                      </a:endParaRPr>
                    </a:p>
                  </a:txBody>
                  <a:tcPr marL="50705" marR="50705" marT="0" marB="0" anchor="ctr">
                    <a:solidFill>
                      <a:schemeClr val="bg2">
                        <a:lumMod val="50000"/>
                      </a:schemeClr>
                    </a:solidFill>
                  </a:tcPr>
                </a:tc>
                <a:tc>
                  <a:txBody>
                    <a:bodyPr/>
                    <a:lstStyle/>
                    <a:p>
                      <a:pPr algn="just">
                        <a:lnSpc>
                          <a:spcPts val="1800"/>
                        </a:lnSpc>
                        <a:spcAft>
                          <a:spcPts val="0"/>
                        </a:spcAft>
                      </a:pPr>
                      <a:r>
                        <a:rPr lang="en-US" sz="1300" b="1" dirty="0">
                          <a:solidFill>
                            <a:schemeClr val="tx1"/>
                          </a:solidFill>
                          <a:effectLst/>
                          <a:latin typeface="Times New Roman" panose="02020603050405020304" pitchFamily="18" charset="0"/>
                          <a:cs typeface="Times New Roman" panose="02020603050405020304" pitchFamily="18" charset="0"/>
                        </a:rPr>
                        <a:t>Baran </a:t>
                      </a:r>
                      <a:r>
                        <a:rPr lang="en-US" sz="1300" b="1" dirty="0" err="1">
                          <a:solidFill>
                            <a:schemeClr val="tx1"/>
                          </a:solidFill>
                          <a:effectLst/>
                          <a:latin typeface="Times New Roman" panose="02020603050405020304" pitchFamily="18" charset="0"/>
                          <a:cs typeface="Times New Roman" panose="02020603050405020304" pitchFamily="18" charset="0"/>
                        </a:rPr>
                        <a:t>Akram</a:t>
                      </a:r>
                      <a:r>
                        <a:rPr lang="en-US" sz="1300" b="1" dirty="0">
                          <a:solidFill>
                            <a:schemeClr val="tx1"/>
                          </a:solidFill>
                          <a:effectLst/>
                          <a:latin typeface="Times New Roman" panose="02020603050405020304" pitchFamily="18" charset="0"/>
                          <a:cs typeface="Times New Roman" panose="02020603050405020304" pitchFamily="18" charset="0"/>
                        </a:rPr>
                        <a:t> Mohammed Sharif </a:t>
                      </a:r>
                    </a:p>
                  </a:txBody>
                  <a:tcPr marL="50705" marR="50705" marT="0" marB="0" anchor="ctr">
                    <a:solidFill>
                      <a:schemeClr val="bg2">
                        <a:lumMod val="50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4577709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E70517C3-DC25-4E97-A38F-73F74F1D9CB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6" y="1219200"/>
            <a:ext cx="7827264" cy="5218176"/>
          </a:xfrm>
          <a:prstGeom prst="rect">
            <a:avLst/>
          </a:prstGeom>
        </p:spPr>
      </p:pic>
      <p:sp>
        <p:nvSpPr>
          <p:cNvPr id="7" name="Curved Up Arrow 7">
            <a:hlinkClick r:id="rId5" action="ppaction://hlinksldjump"/>
            <a:extLst>
              <a:ext uri="{FF2B5EF4-FFF2-40B4-BE49-F238E27FC236}">
                <a16:creationId xmlns:a16="http://schemas.microsoft.com/office/drawing/2014/main" id="{57AAAC80-91B3-4AA6-AAE5-4CF55DFFB1B0}"/>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99E939C4-32BE-4B57-A582-F4C96A7D5615}"/>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64416369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ED9D8ADB-BBB9-44F9-8397-32B342F7FF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4400" y="1219200"/>
            <a:ext cx="7471611" cy="5074920"/>
          </a:xfrm>
          <a:prstGeom prst="rect">
            <a:avLst/>
          </a:prstGeom>
        </p:spPr>
      </p:pic>
      <p:sp>
        <p:nvSpPr>
          <p:cNvPr id="7" name="Curved Up Arrow 7">
            <a:hlinkClick r:id="rId5" action="ppaction://hlinksldjump"/>
            <a:extLst>
              <a:ext uri="{FF2B5EF4-FFF2-40B4-BE49-F238E27FC236}">
                <a16:creationId xmlns:a16="http://schemas.microsoft.com/office/drawing/2014/main" id="{DCCFDE2C-A190-4942-979F-A3B1100F1060}"/>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28EEECEB-EFB3-4ADC-BC1A-ACA8B12877E1}"/>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70344362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046DB221-BC23-485F-B21A-A629BAD210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9536" y="1295400"/>
            <a:ext cx="7522464" cy="5074920"/>
          </a:xfrm>
          <a:prstGeom prst="rect">
            <a:avLst/>
          </a:prstGeom>
        </p:spPr>
      </p:pic>
      <p:sp>
        <p:nvSpPr>
          <p:cNvPr id="7" name="Curved Up Arrow 7">
            <a:hlinkClick r:id="rId5" action="ppaction://hlinksldjump"/>
            <a:extLst>
              <a:ext uri="{FF2B5EF4-FFF2-40B4-BE49-F238E27FC236}">
                <a16:creationId xmlns:a16="http://schemas.microsoft.com/office/drawing/2014/main" id="{A42BD5DA-A88A-4BD9-A7C6-5A730A1B3521}"/>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AED56690-9E59-4BF8-BA24-1EED58AFE094}"/>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84060475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0DE2E2B4-822F-41FB-87DB-76293E769C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2095500" y="114300"/>
            <a:ext cx="5181600" cy="7391400"/>
          </a:xfrm>
          <a:prstGeom prst="rect">
            <a:avLst/>
          </a:prstGeom>
        </p:spPr>
      </p:pic>
      <p:sp>
        <p:nvSpPr>
          <p:cNvPr id="7" name="Curved Up Arrow 7">
            <a:hlinkClick r:id="rId5" action="ppaction://hlinksldjump"/>
            <a:extLst>
              <a:ext uri="{FF2B5EF4-FFF2-40B4-BE49-F238E27FC236}">
                <a16:creationId xmlns:a16="http://schemas.microsoft.com/office/drawing/2014/main" id="{11BE7B6D-99B9-4214-9213-6BC6AB5DFCC8}"/>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37B290AE-FD23-408B-94F5-71E87D35847E}"/>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29542779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E3FD33AC-39CF-4A5B-BEE5-317B6E3774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1219199"/>
            <a:ext cx="7567863" cy="5047247"/>
          </a:xfrm>
          <a:prstGeom prst="rect">
            <a:avLst/>
          </a:prstGeom>
        </p:spPr>
      </p:pic>
      <p:sp>
        <p:nvSpPr>
          <p:cNvPr id="7" name="Curved Up Arrow 7">
            <a:hlinkClick r:id="rId5" action="ppaction://hlinksldjump"/>
            <a:extLst>
              <a:ext uri="{FF2B5EF4-FFF2-40B4-BE49-F238E27FC236}">
                <a16:creationId xmlns:a16="http://schemas.microsoft.com/office/drawing/2014/main" id="{FFC05E0A-4FDF-473D-8A5A-104E7D877EC2}"/>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AA57BCBE-FC7F-4FAB-8461-F0C868F98953}"/>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85694919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7" name="Picture 6">
            <a:extLst>
              <a:ext uri="{FF2B5EF4-FFF2-40B4-BE49-F238E27FC236}">
                <a16:creationId xmlns:a16="http://schemas.microsoft.com/office/drawing/2014/main" id="{4D458099-43CD-4392-8E91-57EBBFFF8C3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8624" y="1295400"/>
            <a:ext cx="7253376" cy="4800600"/>
          </a:xfrm>
          <a:prstGeom prst="rect">
            <a:avLst/>
          </a:prstGeom>
        </p:spPr>
      </p:pic>
      <p:sp>
        <p:nvSpPr>
          <p:cNvPr id="8" name="Curved Up Arrow 7">
            <a:hlinkClick r:id="rId5" action="ppaction://hlinksldjump"/>
            <a:extLst>
              <a:ext uri="{FF2B5EF4-FFF2-40B4-BE49-F238E27FC236}">
                <a16:creationId xmlns:a16="http://schemas.microsoft.com/office/drawing/2014/main" id="{4ADA2716-488E-4453-BB95-6731A448E572}"/>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a:hlinkClick r:id="rId5" action="ppaction://hlinksldjump"/>
            <a:extLst>
              <a:ext uri="{FF2B5EF4-FFF2-40B4-BE49-F238E27FC236}">
                <a16:creationId xmlns:a16="http://schemas.microsoft.com/office/drawing/2014/main" id="{44CDDB31-DD75-4836-9A4C-FE9E5EB996D6}"/>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02682857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27E8974F-0BDF-4F4F-BAD3-D25FB05702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2142625" y="-9024"/>
            <a:ext cx="5011152" cy="7467599"/>
          </a:xfrm>
          <a:prstGeom prst="rect">
            <a:avLst/>
          </a:prstGeom>
        </p:spPr>
      </p:pic>
      <p:sp>
        <p:nvSpPr>
          <p:cNvPr id="7" name="Curved Up Arrow 7">
            <a:hlinkClick r:id="rId5" action="ppaction://hlinksldjump"/>
            <a:extLst>
              <a:ext uri="{FF2B5EF4-FFF2-40B4-BE49-F238E27FC236}">
                <a16:creationId xmlns:a16="http://schemas.microsoft.com/office/drawing/2014/main" id="{A80EFD35-B343-4610-98F4-A9DBC25C8DC3}"/>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43FA1853-3C9C-41D7-97AD-F009303B30EB}"/>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03244544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3" name="Picture 2">
            <a:extLst>
              <a:ext uri="{FF2B5EF4-FFF2-40B4-BE49-F238E27FC236}">
                <a16:creationId xmlns:a16="http://schemas.microsoft.com/office/drawing/2014/main" id="{E5D9DBAC-41DD-4EA0-A765-B432E04EF9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2073275" y="1127125"/>
            <a:ext cx="5969000" cy="4476750"/>
          </a:xfrm>
          <a:prstGeom prst="rect">
            <a:avLst/>
          </a:prstGeom>
        </p:spPr>
      </p:pic>
      <p:sp>
        <p:nvSpPr>
          <p:cNvPr id="7" name="Curved Up Arrow 7">
            <a:hlinkClick r:id="rId5" action="ppaction://hlinksldjump"/>
            <a:extLst>
              <a:ext uri="{FF2B5EF4-FFF2-40B4-BE49-F238E27FC236}">
                <a16:creationId xmlns:a16="http://schemas.microsoft.com/office/drawing/2014/main" id="{AA0D0733-ED5C-4760-A72A-B6921EB15E94}"/>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hlinkClick r:id="rId5" action="ppaction://hlinksldjump"/>
            <a:extLst>
              <a:ext uri="{FF2B5EF4-FFF2-40B4-BE49-F238E27FC236}">
                <a16:creationId xmlns:a16="http://schemas.microsoft.com/office/drawing/2014/main" id="{662E2703-68EB-4712-82A6-142B52BB75DC}"/>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Rectangle 8"/>
          <p:cNvSpPr/>
          <p:nvPr/>
        </p:nvSpPr>
        <p:spPr>
          <a:xfrm>
            <a:off x="172901" y="383116"/>
            <a:ext cx="2646499" cy="830997"/>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33236134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6" name="Picture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7" name="Picture 6">
            <a:extLst>
              <a:ext uri="{FF2B5EF4-FFF2-40B4-BE49-F238E27FC236}">
                <a16:creationId xmlns:a16="http://schemas.microsoft.com/office/drawing/2014/main" id="{8D0C0B79-F631-489B-ADAC-30913FB2D2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1295400"/>
            <a:ext cx="7603958" cy="4800600"/>
          </a:xfrm>
          <a:prstGeom prst="rect">
            <a:avLst/>
          </a:prstGeom>
        </p:spPr>
      </p:pic>
      <p:sp>
        <p:nvSpPr>
          <p:cNvPr id="8" name="Curved Up Arrow 7">
            <a:hlinkClick r:id="rId5" action="ppaction://hlinksldjump"/>
            <a:extLst>
              <a:ext uri="{FF2B5EF4-FFF2-40B4-BE49-F238E27FC236}">
                <a16:creationId xmlns:a16="http://schemas.microsoft.com/office/drawing/2014/main" id="{9F5F0EBD-4B2D-496D-945A-BF14D7A85E57}"/>
              </a:ext>
            </a:extLst>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a:hlinkClick r:id="rId5" action="ppaction://hlinksldjump"/>
            <a:extLst>
              <a:ext uri="{FF2B5EF4-FFF2-40B4-BE49-F238E27FC236}">
                <a16:creationId xmlns:a16="http://schemas.microsoft.com/office/drawing/2014/main" id="{91ADA533-FDA0-4162-A4BA-C7DCBC9B946A}"/>
              </a:ext>
            </a:extLst>
          </p:cNvPr>
          <p:cNvSpPr/>
          <p:nvPr/>
        </p:nvSpPr>
        <p:spPr>
          <a:xfrm>
            <a:off x="3733800" y="6565900"/>
            <a:ext cx="14859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98311140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5" name="Rectangle 4"/>
          <p:cNvSpPr/>
          <p:nvPr/>
        </p:nvSpPr>
        <p:spPr>
          <a:xfrm>
            <a:off x="0" y="1295400"/>
            <a:ext cx="9143999" cy="738664"/>
          </a:xfrm>
          <a:prstGeom prst="rect">
            <a:avLst/>
          </a:prstGeom>
        </p:spPr>
        <p:txBody>
          <a:bodyPr wrap="square">
            <a:spAutoFit/>
          </a:bodyPr>
          <a:lstStyle/>
          <a:p>
            <a:pPr algn="ctr"/>
            <a:r>
              <a:rPr lang="en-US" b="1" dirty="0">
                <a:latin typeface="Times New Roman" panose="02020603050405020304" pitchFamily="18" charset="0"/>
                <a:cs typeface="Times New Roman" panose="02020603050405020304" pitchFamily="18" charset="0"/>
              </a:rPr>
              <a:t>Technical</a:t>
            </a:r>
            <a:r>
              <a:rPr lang="en-US" b="1" dirty="0">
                <a:solidFill>
                  <a:srgbClr val="FFC000"/>
                </a:solidFill>
                <a:latin typeface="Times New Roman" panose="02020603050405020304" pitchFamily="18" charset="0"/>
                <a:cs typeface="Times New Roman" panose="02020603050405020304" pitchFamily="18" charset="0"/>
              </a:rPr>
              <a:t> Session I </a:t>
            </a:r>
            <a:r>
              <a:rPr lang="en-US" b="1" dirty="0"/>
              <a:t>Parallel Session</a:t>
            </a:r>
            <a:endParaRPr lang="en-US" b="1" dirty="0">
              <a:solidFill>
                <a:srgbClr val="FFC000"/>
              </a:solidFill>
              <a:latin typeface="Times New Roman" panose="02020603050405020304" pitchFamily="18" charset="0"/>
              <a:cs typeface="Times New Roman" panose="02020603050405020304" pitchFamily="18" charset="0"/>
            </a:endParaRPr>
          </a:p>
          <a:p>
            <a:pPr algn="ctr"/>
            <a:endParaRPr lang="en-US" sz="600" b="1" dirty="0">
              <a:solidFill>
                <a:srgbClr val="FFC000"/>
              </a:solidFill>
              <a:latin typeface="Times New Roman" panose="02020603050405020304" pitchFamily="18" charset="0"/>
              <a:cs typeface="Times New Roman" panose="02020603050405020304" pitchFamily="18" charset="0"/>
            </a:endParaRPr>
          </a:p>
          <a:p>
            <a:pPr algn="ctr"/>
            <a:r>
              <a:rPr lang="en-US" b="1" dirty="0">
                <a:latin typeface="Times New Roman" panose="02020603050405020304" pitchFamily="18" charset="0"/>
                <a:cs typeface="Times New Roman" panose="02020603050405020304" pitchFamily="18" charset="0"/>
              </a:rPr>
              <a:t>Session Chair: </a:t>
            </a:r>
            <a:r>
              <a:rPr lang="en-US" b="1" dirty="0" err="1">
                <a:solidFill>
                  <a:srgbClr val="FFC000"/>
                </a:solidFill>
                <a:latin typeface="Times New Roman" panose="02020603050405020304" pitchFamily="18" charset="0"/>
                <a:cs typeface="Times New Roman" panose="02020603050405020304" pitchFamily="18" charset="0"/>
              </a:rPr>
              <a:t>Navulur</a:t>
            </a:r>
            <a:r>
              <a:rPr lang="en-US" b="1" dirty="0">
                <a:solidFill>
                  <a:srgbClr val="FFC000"/>
                </a:solidFill>
                <a:latin typeface="Times New Roman" panose="02020603050405020304" pitchFamily="18" charset="0"/>
                <a:cs typeface="Times New Roman" panose="02020603050405020304" pitchFamily="18" charset="0"/>
              </a:rPr>
              <a:t> Krishna </a:t>
            </a:r>
            <a:r>
              <a:rPr lang="en-US" b="1" dirty="0" err="1">
                <a:solidFill>
                  <a:srgbClr val="FFC000"/>
                </a:solidFill>
                <a:latin typeface="Times New Roman" panose="02020603050405020304" pitchFamily="18" charset="0"/>
                <a:cs typeface="Times New Roman" panose="02020603050405020304" pitchFamily="18" charset="0"/>
              </a:rPr>
              <a:t>Surarchith</a:t>
            </a:r>
            <a:r>
              <a:rPr lang="en-US" b="1" dirty="0">
                <a:solidFill>
                  <a:srgbClr val="FFC000"/>
                </a:solidFill>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Rapporteur: </a:t>
            </a:r>
            <a:r>
              <a:rPr lang="en-US" b="1" dirty="0" err="1">
                <a:solidFill>
                  <a:srgbClr val="FFC000"/>
                </a:solidFill>
                <a:latin typeface="Times New Roman" panose="02020603050405020304" pitchFamily="18" charset="0"/>
                <a:cs typeface="Times New Roman" panose="02020603050405020304" pitchFamily="18" charset="0"/>
              </a:rPr>
              <a:t>Shadan</a:t>
            </a:r>
            <a:r>
              <a:rPr lang="en-US" b="1" dirty="0">
                <a:solidFill>
                  <a:srgbClr val="FFC000"/>
                </a:solidFill>
                <a:latin typeface="Times New Roman" panose="02020603050405020304" pitchFamily="18" charset="0"/>
                <a:cs typeface="Times New Roman" panose="02020603050405020304" pitchFamily="18" charset="0"/>
              </a:rPr>
              <a:t> </a:t>
            </a:r>
            <a:r>
              <a:rPr lang="en-US" b="1" dirty="0" err="1">
                <a:solidFill>
                  <a:srgbClr val="FFC000"/>
                </a:solidFill>
                <a:latin typeface="Times New Roman" panose="02020603050405020304" pitchFamily="18" charset="0"/>
                <a:cs typeface="Times New Roman" panose="02020603050405020304" pitchFamily="18" charset="0"/>
              </a:rPr>
              <a:t>Salih</a:t>
            </a:r>
            <a:endParaRPr lang="en-US" b="1" dirty="0">
              <a:solidFill>
                <a:srgbClr val="FFC000"/>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0" y="506730"/>
            <a:ext cx="2286000" cy="461665"/>
          </a:xfrm>
          <a:prstGeom prst="rect">
            <a:avLst/>
          </a:prstGeom>
        </p:spPr>
        <p:txBody>
          <a:bodyPr wrap="square">
            <a:spAutoFit/>
          </a:bodyPr>
          <a:lstStyle/>
          <a:p>
            <a:pPr lvl="0" algn="ctr"/>
            <a:r>
              <a:rPr lang="en-US" sz="2400" b="1" i="1" dirty="0">
                <a:solidFill>
                  <a:srgbClr val="FFC000"/>
                </a:solidFill>
              </a:rPr>
              <a:t>Participants</a:t>
            </a:r>
            <a:endParaRPr lang="en-US" sz="2400" i="1" dirty="0">
              <a:solidFill>
                <a:srgbClr val="FFC000"/>
              </a:solidFill>
            </a:endParaRPr>
          </a:p>
        </p:txBody>
      </p:sp>
      <p:sp>
        <p:nvSpPr>
          <p:cNvPr id="14" name="Chevron 13">
            <a:hlinkClick r:id="rId2"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5" name="Rectangle 14">
            <a:hlinkClick r:id="rId2"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6" name="Chevron 15">
            <a:hlinkClick r:id="rId3"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7" name="Rectangle 16">
            <a:hlinkClick r:id="rId3"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pic>
        <p:nvPicPr>
          <p:cNvPr id="12" name="Picture 11">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1" name="Rectangle 10">
            <a:hlinkClick r:id="rId4"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graphicFrame>
        <p:nvGraphicFramePr>
          <p:cNvPr id="18" name="Table 17">
            <a:extLst>
              <a:ext uri="{FF2B5EF4-FFF2-40B4-BE49-F238E27FC236}">
                <a16:creationId xmlns:a16="http://schemas.microsoft.com/office/drawing/2014/main" id="{DDAA7156-2B96-4FD5-A07F-EF7208C0762C}"/>
              </a:ext>
            </a:extLst>
          </p:cNvPr>
          <p:cNvGraphicFramePr>
            <a:graphicFrameLocks noGrp="1"/>
          </p:cNvGraphicFramePr>
          <p:nvPr>
            <p:extLst>
              <p:ext uri="{D42A27DB-BD31-4B8C-83A1-F6EECF244321}">
                <p14:modId xmlns:p14="http://schemas.microsoft.com/office/powerpoint/2010/main" val="111993845"/>
              </p:ext>
            </p:extLst>
          </p:nvPr>
        </p:nvGraphicFramePr>
        <p:xfrm>
          <a:off x="76200" y="2133602"/>
          <a:ext cx="8991600" cy="2804128"/>
        </p:xfrm>
        <a:graphic>
          <a:graphicData uri="http://schemas.openxmlformats.org/drawingml/2006/table">
            <a:tbl>
              <a:tblPr>
                <a:tableStyleId>{616DA210-FB5B-4158-B5E0-FEB733F419BA}</a:tableStyleId>
              </a:tblPr>
              <a:tblGrid>
                <a:gridCol w="2061229">
                  <a:extLst>
                    <a:ext uri="{9D8B030D-6E8A-4147-A177-3AD203B41FA5}">
                      <a16:colId xmlns:a16="http://schemas.microsoft.com/office/drawing/2014/main" val="20000"/>
                    </a:ext>
                  </a:extLst>
                </a:gridCol>
                <a:gridCol w="4737897">
                  <a:extLst>
                    <a:ext uri="{9D8B030D-6E8A-4147-A177-3AD203B41FA5}">
                      <a16:colId xmlns:a16="http://schemas.microsoft.com/office/drawing/2014/main" val="20001"/>
                    </a:ext>
                  </a:extLst>
                </a:gridCol>
                <a:gridCol w="2192474">
                  <a:extLst>
                    <a:ext uri="{9D8B030D-6E8A-4147-A177-3AD203B41FA5}">
                      <a16:colId xmlns:a16="http://schemas.microsoft.com/office/drawing/2014/main" val="20002"/>
                    </a:ext>
                  </a:extLst>
                </a:gridCol>
              </a:tblGrid>
              <a:tr h="323801">
                <a:tc gridSpan="3">
                  <a:txBody>
                    <a:bodyPr/>
                    <a:lstStyle/>
                    <a:p>
                      <a:pPr algn="ctr">
                        <a:lnSpc>
                          <a:spcPct val="150000"/>
                        </a:lnSpc>
                        <a:spcAft>
                          <a:spcPts val="0"/>
                        </a:spcAft>
                      </a:pPr>
                      <a:r>
                        <a:rPr lang="en-US" sz="1300" b="1" dirty="0">
                          <a:effectLst/>
                        </a:rPr>
                        <a:t>    Education Building - Third Floor </a:t>
                      </a:r>
                      <a:r>
                        <a:rPr lang="en-US" sz="1200" b="1" dirty="0">
                          <a:effectLst/>
                        </a:rPr>
                        <a:t>Class Room No. #303</a:t>
                      </a:r>
                      <a:endParaRPr lang="en-US" sz="1300" b="1" dirty="0">
                        <a:solidFill>
                          <a:schemeClr val="bg1"/>
                        </a:solidFill>
                        <a:effectLst/>
                      </a:endParaRPr>
                    </a:p>
                  </a:txBody>
                  <a:tcPr marL="50705" marR="50705" marT="0" marB="0" anchor="ctr">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50000" t="50000" r="50000" b="50000"/>
                      </a:path>
                      <a:tileRect/>
                    </a:gra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99297">
                <a:tc gridSpan="3">
                  <a:txBody>
                    <a:bodyPr/>
                    <a:lstStyle/>
                    <a:p>
                      <a:pPr algn="ctr">
                        <a:lnSpc>
                          <a:spcPts val="1400"/>
                        </a:lnSpc>
                        <a:spcAft>
                          <a:spcPts val="0"/>
                        </a:spcAft>
                      </a:pPr>
                      <a:endParaRPr lang="en-US" sz="1300" b="1" u="none" dirty="0">
                        <a:solidFill>
                          <a:schemeClr val="bg1"/>
                        </a:solidFill>
                        <a:effectLst/>
                      </a:endParaRPr>
                    </a:p>
                  </a:txBody>
                  <a:tcPr marL="50705" marR="50705"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50829">
                <a:tc>
                  <a:txBody>
                    <a:bodyPr/>
                    <a:lstStyle/>
                    <a:p>
                      <a:pPr algn="ctr">
                        <a:lnSpc>
                          <a:spcPts val="1800"/>
                        </a:lnSpc>
                        <a:spcAft>
                          <a:spcPts val="0"/>
                        </a:spcAft>
                      </a:pPr>
                      <a:r>
                        <a:rPr lang="en-US" sz="1300" b="1" dirty="0">
                          <a:effectLst/>
                        </a:rPr>
                        <a:t>Time</a:t>
                      </a:r>
                      <a:endParaRPr lang="en-US" sz="1300" b="1" dirty="0">
                        <a:solidFill>
                          <a:schemeClr val="bg1"/>
                        </a:solidFill>
                        <a:effectLst/>
                      </a:endParaRPr>
                    </a:p>
                  </a:txBody>
                  <a:tcPr marL="50705" marR="50705" marT="0" marB="0">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tc>
                  <a:txBody>
                    <a:bodyPr/>
                    <a:lstStyle/>
                    <a:p>
                      <a:pPr algn="ctr">
                        <a:lnSpc>
                          <a:spcPts val="1800"/>
                        </a:lnSpc>
                        <a:spcAft>
                          <a:spcPts val="0"/>
                        </a:spcAft>
                      </a:pPr>
                      <a:r>
                        <a:rPr lang="en-US" sz="1300" b="1" dirty="0">
                          <a:effectLst/>
                        </a:rPr>
                        <a:t>Paper Title</a:t>
                      </a:r>
                      <a:endParaRPr lang="en-US" sz="1300" b="1" dirty="0">
                        <a:solidFill>
                          <a:schemeClr val="bg1"/>
                        </a:solidFill>
                        <a:effectLst/>
                      </a:endParaRPr>
                    </a:p>
                  </a:txBody>
                  <a:tcPr marL="50705" marR="50705" marT="0" marB="0" anchor="ctr">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tc>
                  <a:txBody>
                    <a:bodyPr/>
                    <a:lstStyle/>
                    <a:p>
                      <a:pPr algn="ctr">
                        <a:lnSpc>
                          <a:spcPts val="1800"/>
                        </a:lnSpc>
                        <a:spcAft>
                          <a:spcPts val="0"/>
                        </a:spcAft>
                      </a:pPr>
                      <a:r>
                        <a:rPr lang="en-US" sz="1300" b="1" dirty="0">
                          <a:effectLst/>
                        </a:rPr>
                        <a:t>Presenters</a:t>
                      </a:r>
                      <a:endParaRPr lang="en-US" sz="1300" b="1" dirty="0">
                        <a:solidFill>
                          <a:schemeClr val="bg1"/>
                        </a:solidFill>
                        <a:effectLst/>
                      </a:endParaRPr>
                    </a:p>
                  </a:txBody>
                  <a:tcPr marL="50705" marR="50705" marT="0" marB="0" anchor="ctr">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extLst>
                  <a:ext uri="{0D108BD9-81ED-4DB2-BD59-A6C34878D82A}">
                    <a16:rowId xmlns:a16="http://schemas.microsoft.com/office/drawing/2014/main" val="10002"/>
                  </a:ext>
                </a:extLst>
              </a:tr>
              <a:tr h="488420">
                <a:tc>
                  <a:txBody>
                    <a:bodyPr/>
                    <a:lstStyle/>
                    <a:p>
                      <a:pPr algn="ctr">
                        <a:lnSpc>
                          <a:spcPts val="1800"/>
                        </a:lnSpc>
                        <a:spcAft>
                          <a:spcPts val="0"/>
                        </a:spcAft>
                      </a:pPr>
                      <a:r>
                        <a:rPr lang="en-US" sz="1300" b="1" dirty="0">
                          <a:effectLst/>
                          <a:latin typeface="Times New Roman" panose="02020603050405020304" pitchFamily="18" charset="0"/>
                          <a:cs typeface="Times New Roman" panose="02020603050405020304" pitchFamily="18" charset="0"/>
                        </a:rPr>
                        <a:t>11:30 AM – 11:45 AM</a:t>
                      </a:r>
                      <a:endParaRPr lang="en-US" sz="1300" b="1" dirty="0">
                        <a:solidFill>
                          <a:schemeClr val="bg1"/>
                        </a:solidFill>
                        <a:effectLst/>
                        <a:latin typeface="Times New Roman" panose="02020603050405020304" pitchFamily="18" charset="0"/>
                        <a:cs typeface="Times New Roman" panose="02020603050405020304" pitchFamily="18" charset="0"/>
                      </a:endParaRPr>
                    </a:p>
                  </a:txBody>
                  <a:tcPr marL="50705" marR="50705" marT="0" marB="0" anchor="ctr">
                    <a:solidFill>
                      <a:schemeClr val="bg2">
                        <a:lumMod val="50000"/>
                      </a:schemeClr>
                    </a:solidFill>
                  </a:tcPr>
                </a:tc>
                <a:tc>
                  <a:txBody>
                    <a:bodyPr/>
                    <a:lstStyle/>
                    <a:p>
                      <a:pPr marL="0" algn="just" defTabSz="457207" rtl="0" eaLnBrk="1" latinLnBrk="0" hangingPunct="1">
                        <a:lnSpc>
                          <a:spcPts val="1800"/>
                        </a:lnSpc>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6" action="ppaction://hlinkfile"/>
                        </a:rPr>
                        <a:t>An Investigation of the Factors that Predict the Success of Entrepreneurs in Kurdistan</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50705" marR="50705" marT="0" marB="0" anchor="ctr">
                    <a:solidFill>
                      <a:schemeClr val="bg2">
                        <a:lumMod val="50000"/>
                      </a:schemeClr>
                    </a:solidFill>
                  </a:tcPr>
                </a:tc>
                <a:tc>
                  <a:txBody>
                    <a:bodyPr/>
                    <a:lstStyle/>
                    <a:p>
                      <a:pPr marL="0" marR="0" lvl="0" indent="0" algn="just" defTabSz="457207" rtl="0" eaLnBrk="1" fontAlgn="auto" latinLnBrk="0" hangingPunct="1">
                        <a:lnSpc>
                          <a:spcPts val="1800"/>
                        </a:lnSpc>
                        <a:spcBef>
                          <a:spcPts val="0"/>
                        </a:spcBef>
                        <a:spcAft>
                          <a:spcPts val="0"/>
                        </a:spcAft>
                        <a:buClrTx/>
                        <a:buSzTx/>
                        <a:buFontTx/>
                        <a:buNone/>
                        <a:tabLst/>
                        <a:defRPr/>
                      </a:pP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Dlband</a:t>
                      </a:r>
                      <a:r>
                        <a:rPr lang="en-US" sz="1300" b="1" kern="1200" dirty="0">
                          <a:solidFill>
                            <a:schemeClr val="tx1"/>
                          </a:solidFill>
                          <a:effectLst/>
                          <a:latin typeface="Times New Roman" panose="02020603050405020304" pitchFamily="18" charset="0"/>
                          <a:ea typeface="+mn-ea"/>
                          <a:cs typeface="Times New Roman" panose="02020603050405020304" pitchFamily="18" charset="0"/>
                        </a:rPr>
                        <a:t> </a:t>
                      </a: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Shadman</a:t>
                      </a:r>
                      <a:r>
                        <a:rPr lang="en-US" sz="1300" b="1" kern="1200" dirty="0">
                          <a:solidFill>
                            <a:schemeClr val="tx1"/>
                          </a:solidFill>
                          <a:effectLst/>
                          <a:latin typeface="Times New Roman" panose="02020603050405020304" pitchFamily="18" charset="0"/>
                          <a:ea typeface="+mn-ea"/>
                          <a:cs typeface="Times New Roman" panose="02020603050405020304" pitchFamily="18" charset="0"/>
                        </a:rPr>
                        <a:t> </a:t>
                      </a:r>
                    </a:p>
                  </a:txBody>
                  <a:tcPr marL="50705" marR="50705" marT="0" marB="0" anchor="ctr">
                    <a:solidFill>
                      <a:schemeClr val="bg2">
                        <a:lumMod val="50000"/>
                      </a:schemeClr>
                    </a:solidFill>
                  </a:tcPr>
                </a:tc>
                <a:extLst>
                  <a:ext uri="{0D108BD9-81ED-4DB2-BD59-A6C34878D82A}">
                    <a16:rowId xmlns:a16="http://schemas.microsoft.com/office/drawing/2014/main" val="10003"/>
                  </a:ext>
                </a:extLst>
              </a:tr>
              <a:tr h="417514">
                <a:tc>
                  <a:txBody>
                    <a:bodyPr/>
                    <a:lstStyle/>
                    <a:p>
                      <a:pPr algn="ctr">
                        <a:lnSpc>
                          <a:spcPts val="1800"/>
                        </a:lnSpc>
                        <a:spcAft>
                          <a:spcPts val="0"/>
                        </a:spcAft>
                      </a:pPr>
                      <a:r>
                        <a:rPr lang="en-US" sz="1300" b="1" dirty="0">
                          <a:effectLst/>
                          <a:latin typeface="Times New Roman" panose="02020603050405020304" pitchFamily="18" charset="0"/>
                          <a:cs typeface="Times New Roman" panose="02020603050405020304" pitchFamily="18" charset="0"/>
                        </a:rPr>
                        <a:t>11:45 AM – 12:00 PM</a:t>
                      </a:r>
                      <a:endParaRPr lang="en-US" sz="1300" b="1" dirty="0">
                        <a:solidFill>
                          <a:schemeClr val="bg1"/>
                        </a:solidFill>
                        <a:effectLst/>
                        <a:latin typeface="Times New Roman" panose="02020603050405020304" pitchFamily="18" charset="0"/>
                        <a:cs typeface="Times New Roman" panose="02020603050405020304" pitchFamily="18" charset="0"/>
                      </a:endParaRPr>
                    </a:p>
                  </a:txBody>
                  <a:tcPr marL="50705" marR="50705" marT="0" marB="0" anchor="ctr">
                    <a:solidFill>
                      <a:schemeClr val="bg2">
                        <a:lumMod val="50000"/>
                      </a:schemeClr>
                    </a:solidFill>
                  </a:tcPr>
                </a:tc>
                <a:tc>
                  <a:txBody>
                    <a:bodyPr/>
                    <a:lstStyle/>
                    <a:p>
                      <a:pPr marL="0" algn="just" defTabSz="457207" rtl="0" eaLnBrk="1" latinLnBrk="0" hangingPunct="1">
                        <a:lnSpc>
                          <a:spcPts val="1800"/>
                        </a:lnSpc>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7" action="ppaction://hlinkfile"/>
                        </a:rPr>
                        <a:t>Impact of Customer Relationship Management on Customer Satisfaction in Private Sector Organization </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50705" marR="50705" marT="0" marB="0" anchor="ctr">
                    <a:solidFill>
                      <a:schemeClr val="bg2">
                        <a:lumMod val="50000"/>
                      </a:schemeClr>
                    </a:solidFill>
                  </a:tcPr>
                </a:tc>
                <a:tc>
                  <a:txBody>
                    <a:bodyPr/>
                    <a:lstStyle/>
                    <a:p>
                      <a:pPr algn="just">
                        <a:lnSpc>
                          <a:spcPts val="1800"/>
                        </a:lnSpc>
                        <a:spcAft>
                          <a:spcPts val="0"/>
                        </a:spcAft>
                      </a:pPr>
                      <a:r>
                        <a:rPr lang="en-US" sz="1300" b="1" dirty="0" err="1">
                          <a:solidFill>
                            <a:schemeClr val="tx1"/>
                          </a:solidFill>
                          <a:effectLst/>
                          <a:latin typeface="Times New Roman" panose="02020603050405020304" pitchFamily="18" charset="0"/>
                          <a:cs typeface="Times New Roman" panose="02020603050405020304" pitchFamily="18" charset="0"/>
                        </a:rPr>
                        <a:t>Fatin</a:t>
                      </a:r>
                      <a:r>
                        <a:rPr lang="en-US" sz="1300" b="1" dirty="0">
                          <a:solidFill>
                            <a:schemeClr val="tx1"/>
                          </a:solidFill>
                          <a:effectLst/>
                          <a:latin typeface="Times New Roman" panose="02020603050405020304" pitchFamily="18" charset="0"/>
                          <a:cs typeface="Times New Roman" panose="02020603050405020304" pitchFamily="18" charset="0"/>
                        </a:rPr>
                        <a:t> </a:t>
                      </a:r>
                      <a:r>
                        <a:rPr lang="en-US" sz="1300" b="1" dirty="0" err="1">
                          <a:solidFill>
                            <a:schemeClr val="tx1"/>
                          </a:solidFill>
                          <a:effectLst/>
                          <a:latin typeface="Times New Roman" panose="02020603050405020304" pitchFamily="18" charset="0"/>
                          <a:cs typeface="Times New Roman" panose="02020603050405020304" pitchFamily="18" charset="0"/>
                        </a:rPr>
                        <a:t>Janin</a:t>
                      </a:r>
                      <a:r>
                        <a:rPr lang="en-US" sz="1300" b="1" dirty="0">
                          <a:solidFill>
                            <a:schemeClr val="tx1"/>
                          </a:solidFill>
                          <a:effectLst/>
                          <a:latin typeface="Times New Roman" panose="02020603050405020304" pitchFamily="18" charset="0"/>
                          <a:cs typeface="Times New Roman" panose="02020603050405020304" pitchFamily="18" charset="0"/>
                        </a:rPr>
                        <a:t> Jalal </a:t>
                      </a:r>
                    </a:p>
                  </a:txBody>
                  <a:tcPr marL="50705" marR="50705" marT="0" marB="0" anchor="ctr">
                    <a:solidFill>
                      <a:schemeClr val="bg2">
                        <a:lumMod val="50000"/>
                      </a:schemeClr>
                    </a:solidFill>
                  </a:tcPr>
                </a:tc>
                <a:extLst>
                  <a:ext uri="{0D108BD9-81ED-4DB2-BD59-A6C34878D82A}">
                    <a16:rowId xmlns:a16="http://schemas.microsoft.com/office/drawing/2014/main" val="10004"/>
                  </a:ext>
                </a:extLst>
              </a:tr>
              <a:tr h="527447">
                <a:tc>
                  <a:txBody>
                    <a:bodyPr/>
                    <a:lstStyle/>
                    <a:p>
                      <a:pPr algn="ctr">
                        <a:lnSpc>
                          <a:spcPts val="1800"/>
                        </a:lnSpc>
                        <a:spcAft>
                          <a:spcPts val="0"/>
                        </a:spcAft>
                      </a:pPr>
                      <a:r>
                        <a:rPr lang="en-US" sz="1300" b="1" dirty="0">
                          <a:effectLst/>
                          <a:latin typeface="Times New Roman" panose="02020603050405020304" pitchFamily="18" charset="0"/>
                          <a:cs typeface="Times New Roman" panose="02020603050405020304" pitchFamily="18" charset="0"/>
                        </a:rPr>
                        <a:t>12:00 PM – 12:15 PM</a:t>
                      </a:r>
                      <a:endParaRPr lang="en-US" sz="1300" b="1" dirty="0">
                        <a:solidFill>
                          <a:schemeClr val="bg1"/>
                        </a:solidFill>
                        <a:effectLst/>
                        <a:latin typeface="Times New Roman" panose="02020603050405020304" pitchFamily="18" charset="0"/>
                        <a:cs typeface="Times New Roman" panose="02020603050405020304" pitchFamily="18" charset="0"/>
                      </a:endParaRPr>
                    </a:p>
                  </a:txBody>
                  <a:tcPr marL="50705" marR="50705" marT="0" marB="0" anchor="ctr">
                    <a:solidFill>
                      <a:schemeClr val="bg2">
                        <a:lumMod val="50000"/>
                      </a:schemeClr>
                    </a:solidFill>
                  </a:tcPr>
                </a:tc>
                <a:tc>
                  <a:txBody>
                    <a:bodyPr/>
                    <a:lstStyle/>
                    <a:p>
                      <a:pPr marL="0" algn="just" defTabSz="457207" rtl="0" eaLnBrk="1" latinLnBrk="0" hangingPunct="1">
                        <a:lnSpc>
                          <a:spcPts val="1800"/>
                        </a:lnSpc>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8" action="ppaction://hlinkfile"/>
                        </a:rPr>
                        <a:t>A Comparative Case Study on Challenges and Obstacles Facing the Women Entrepreneurs in Kurdistan </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50705" marR="50705" marT="0" marB="0" anchor="ctr">
                    <a:solidFill>
                      <a:schemeClr val="bg2">
                        <a:lumMod val="50000"/>
                      </a:schemeClr>
                    </a:solidFill>
                  </a:tcPr>
                </a:tc>
                <a:tc>
                  <a:txBody>
                    <a:bodyPr/>
                    <a:lstStyle/>
                    <a:p>
                      <a:pPr algn="l">
                        <a:lnSpc>
                          <a:spcPts val="1800"/>
                        </a:lnSpc>
                        <a:spcAft>
                          <a:spcPts val="0"/>
                        </a:spcAft>
                      </a:pPr>
                      <a:r>
                        <a:rPr lang="en-US" sz="1300" b="1" dirty="0" err="1">
                          <a:solidFill>
                            <a:schemeClr val="tx1"/>
                          </a:solidFill>
                          <a:effectLst/>
                          <a:latin typeface="Times New Roman" panose="02020603050405020304" pitchFamily="18" charset="0"/>
                          <a:cs typeface="Times New Roman" panose="02020603050405020304" pitchFamily="18" charset="0"/>
                        </a:rPr>
                        <a:t>Jwan</a:t>
                      </a:r>
                      <a:r>
                        <a:rPr lang="en-US" sz="1300" b="1" dirty="0">
                          <a:solidFill>
                            <a:schemeClr val="tx1"/>
                          </a:solidFill>
                          <a:effectLst/>
                          <a:latin typeface="Times New Roman" panose="02020603050405020304" pitchFamily="18" charset="0"/>
                          <a:cs typeface="Times New Roman" panose="02020603050405020304" pitchFamily="18" charset="0"/>
                        </a:rPr>
                        <a:t> Abdulsamad Haji </a:t>
                      </a:r>
                      <a:r>
                        <a:rPr lang="en-US" sz="1300" b="1" dirty="0" err="1">
                          <a:solidFill>
                            <a:schemeClr val="tx1"/>
                          </a:solidFill>
                          <a:effectLst/>
                          <a:latin typeface="Times New Roman" panose="02020603050405020304" pitchFamily="18" charset="0"/>
                          <a:cs typeface="Times New Roman" panose="02020603050405020304" pitchFamily="18" charset="0"/>
                        </a:rPr>
                        <a:t>Bradosti</a:t>
                      </a:r>
                      <a:r>
                        <a:rPr lang="en-US" sz="1300" b="1" dirty="0">
                          <a:solidFill>
                            <a:schemeClr val="tx1"/>
                          </a:solidFill>
                          <a:effectLst/>
                          <a:latin typeface="Times New Roman" panose="02020603050405020304" pitchFamily="18" charset="0"/>
                          <a:cs typeface="Times New Roman" panose="02020603050405020304" pitchFamily="18" charset="0"/>
                        </a:rPr>
                        <a:t> </a:t>
                      </a:r>
                    </a:p>
                    <a:p>
                      <a:pPr algn="just">
                        <a:lnSpc>
                          <a:spcPts val="1800"/>
                        </a:lnSpc>
                        <a:spcAft>
                          <a:spcPts val="0"/>
                        </a:spcAft>
                      </a:pPr>
                      <a:endParaRPr lang="en-US" sz="1300" b="1" dirty="0">
                        <a:solidFill>
                          <a:schemeClr val="tx1"/>
                        </a:solidFill>
                        <a:effectLst/>
                        <a:latin typeface="Times New Roman" panose="02020603050405020304" pitchFamily="18" charset="0"/>
                        <a:cs typeface="Times New Roman" panose="02020603050405020304" pitchFamily="18" charset="0"/>
                      </a:endParaRPr>
                    </a:p>
                  </a:txBody>
                  <a:tcPr marL="50705" marR="50705" marT="0" marB="0" anchor="ctr">
                    <a:solidFill>
                      <a:schemeClr val="bg2">
                        <a:lumMod val="50000"/>
                      </a:schemeClr>
                    </a:solidFill>
                  </a:tcPr>
                </a:tc>
                <a:extLst>
                  <a:ext uri="{0D108BD9-81ED-4DB2-BD59-A6C34878D82A}">
                    <a16:rowId xmlns:a16="http://schemas.microsoft.com/office/drawing/2014/main" val="10005"/>
                  </a:ext>
                </a:extLst>
              </a:tr>
              <a:tr h="370905">
                <a:tc>
                  <a:txBody>
                    <a:bodyPr/>
                    <a:lstStyle/>
                    <a:p>
                      <a:pPr algn="ctr">
                        <a:lnSpc>
                          <a:spcPts val="1800"/>
                        </a:lnSpc>
                        <a:spcAft>
                          <a:spcPts val="0"/>
                        </a:spcAft>
                      </a:pPr>
                      <a:r>
                        <a:rPr lang="en-US" sz="1300" b="1" dirty="0">
                          <a:effectLst/>
                          <a:latin typeface="Times New Roman" panose="02020603050405020304" pitchFamily="18" charset="0"/>
                          <a:cs typeface="Times New Roman" panose="02020603050405020304" pitchFamily="18" charset="0"/>
                        </a:rPr>
                        <a:t>12:15 PM – 12:30 PM</a:t>
                      </a:r>
                      <a:endParaRPr lang="en-US" sz="1300" b="1" dirty="0">
                        <a:solidFill>
                          <a:schemeClr val="bg1"/>
                        </a:solidFill>
                        <a:effectLst/>
                        <a:latin typeface="Times New Roman" panose="02020603050405020304" pitchFamily="18" charset="0"/>
                        <a:cs typeface="Times New Roman" panose="02020603050405020304" pitchFamily="18" charset="0"/>
                      </a:endParaRPr>
                    </a:p>
                  </a:txBody>
                  <a:tcPr marL="50705" marR="50705" marT="0" marB="0" anchor="ctr">
                    <a:solidFill>
                      <a:schemeClr val="bg2">
                        <a:lumMod val="50000"/>
                      </a:schemeClr>
                    </a:solidFill>
                  </a:tcPr>
                </a:tc>
                <a:tc>
                  <a:txBody>
                    <a:bodyPr/>
                    <a:lstStyle/>
                    <a:p>
                      <a:pPr marL="0" algn="just" defTabSz="457207" rtl="0" eaLnBrk="1" latinLnBrk="0" hangingPunct="1">
                        <a:lnSpc>
                          <a:spcPts val="1800"/>
                        </a:lnSpc>
                        <a:spcAft>
                          <a:spcPts val="0"/>
                        </a:spcAft>
                      </a:pPr>
                      <a:r>
                        <a:rPr lang="en-US" sz="1200" b="1" kern="1200" dirty="0">
                          <a:solidFill>
                            <a:schemeClr val="tx1"/>
                          </a:solidFill>
                          <a:effectLst/>
                          <a:latin typeface="Times New Roman" panose="02020603050405020304" pitchFamily="18" charset="0"/>
                          <a:ea typeface="+mn-ea"/>
                          <a:cs typeface="Times New Roman" panose="02020603050405020304" pitchFamily="18" charset="0"/>
                          <a:hlinkClick r:id="rId9" action="ppaction://hlinkfile"/>
                        </a:rPr>
                        <a:t>The Impact of Human Resource Management Practices on Corporate Financial Performance </a:t>
                      </a:r>
                      <a:endParaRPr lang="en-US" sz="12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50705" marR="50705" marT="0" marB="0" anchor="ctr">
                    <a:solidFill>
                      <a:schemeClr val="bg2">
                        <a:lumMod val="50000"/>
                      </a:schemeClr>
                    </a:solidFill>
                  </a:tcPr>
                </a:tc>
                <a:tc>
                  <a:txBody>
                    <a:bodyPr/>
                    <a:lstStyle/>
                    <a:p>
                      <a:pPr algn="just">
                        <a:lnSpc>
                          <a:spcPts val="1800"/>
                        </a:lnSpc>
                        <a:spcAft>
                          <a:spcPts val="0"/>
                        </a:spcAft>
                      </a:pPr>
                      <a:r>
                        <a:rPr lang="en-US" sz="1300" b="1" dirty="0" err="1">
                          <a:solidFill>
                            <a:schemeClr val="tx1"/>
                          </a:solidFill>
                          <a:effectLst/>
                          <a:latin typeface="Times New Roman" panose="02020603050405020304" pitchFamily="18" charset="0"/>
                          <a:cs typeface="Times New Roman" panose="02020603050405020304" pitchFamily="18" charset="0"/>
                        </a:rPr>
                        <a:t>Kamaran</a:t>
                      </a:r>
                      <a:r>
                        <a:rPr lang="en-US" sz="1300" b="1" dirty="0">
                          <a:solidFill>
                            <a:schemeClr val="tx1"/>
                          </a:solidFill>
                          <a:effectLst/>
                          <a:latin typeface="Times New Roman" panose="02020603050405020304" pitchFamily="18" charset="0"/>
                          <a:cs typeface="Times New Roman" panose="02020603050405020304" pitchFamily="18" charset="0"/>
                        </a:rPr>
                        <a:t> </a:t>
                      </a:r>
                      <a:r>
                        <a:rPr lang="en-US" sz="1300" b="1" dirty="0" err="1">
                          <a:solidFill>
                            <a:schemeClr val="tx1"/>
                          </a:solidFill>
                          <a:effectLst/>
                          <a:latin typeface="Times New Roman" panose="02020603050405020304" pitchFamily="18" charset="0"/>
                          <a:cs typeface="Times New Roman" panose="02020603050405020304" pitchFamily="18" charset="0"/>
                        </a:rPr>
                        <a:t>Saadaldin</a:t>
                      </a:r>
                      <a:r>
                        <a:rPr lang="en-US" sz="1300" b="1" dirty="0">
                          <a:solidFill>
                            <a:schemeClr val="tx1"/>
                          </a:solidFill>
                          <a:effectLst/>
                          <a:latin typeface="Times New Roman" panose="02020603050405020304" pitchFamily="18" charset="0"/>
                          <a:cs typeface="Times New Roman" panose="02020603050405020304" pitchFamily="18" charset="0"/>
                        </a:rPr>
                        <a:t> </a:t>
                      </a:r>
                      <a:r>
                        <a:rPr lang="en-US" sz="1300" b="1" dirty="0" err="1">
                          <a:solidFill>
                            <a:schemeClr val="tx1"/>
                          </a:solidFill>
                          <a:effectLst/>
                          <a:latin typeface="Times New Roman" panose="02020603050405020304" pitchFamily="18" charset="0"/>
                          <a:cs typeface="Times New Roman" panose="02020603050405020304" pitchFamily="18" charset="0"/>
                        </a:rPr>
                        <a:t>Azaldin</a:t>
                      </a:r>
                      <a:r>
                        <a:rPr lang="en-US" sz="1300" b="1" dirty="0">
                          <a:solidFill>
                            <a:schemeClr val="tx1"/>
                          </a:solidFill>
                          <a:effectLst/>
                          <a:latin typeface="Times New Roman" panose="02020603050405020304" pitchFamily="18" charset="0"/>
                          <a:cs typeface="Times New Roman" panose="02020603050405020304" pitchFamily="18" charset="0"/>
                        </a:rPr>
                        <a:t> </a:t>
                      </a:r>
                    </a:p>
                  </a:txBody>
                  <a:tcPr marL="50705" marR="50705" marT="0" marB="0" anchor="ctr">
                    <a:solidFill>
                      <a:schemeClr val="bg2">
                        <a:lumMod val="50000"/>
                      </a:schemeClr>
                    </a:solidFill>
                  </a:tcPr>
                </a:tc>
                <a:extLst>
                  <a:ext uri="{0D108BD9-81ED-4DB2-BD59-A6C34878D82A}">
                    <a16:rowId xmlns:a16="http://schemas.microsoft.com/office/drawing/2014/main" val="10006"/>
                  </a:ext>
                </a:extLst>
              </a:tr>
            </a:tbl>
          </a:graphicData>
        </a:graphic>
      </p:graphicFrame>
      <p:graphicFrame>
        <p:nvGraphicFramePr>
          <p:cNvPr id="2" name="Table 1">
            <a:extLst>
              <a:ext uri="{FF2B5EF4-FFF2-40B4-BE49-F238E27FC236}">
                <a16:creationId xmlns:a16="http://schemas.microsoft.com/office/drawing/2014/main" id="{8D2FD346-7A00-43B6-B020-02406FBD788B}"/>
              </a:ext>
            </a:extLst>
          </p:cNvPr>
          <p:cNvGraphicFramePr>
            <a:graphicFrameLocks noGrp="1"/>
          </p:cNvGraphicFramePr>
          <p:nvPr>
            <p:extLst>
              <p:ext uri="{D42A27DB-BD31-4B8C-83A1-F6EECF244321}">
                <p14:modId xmlns:p14="http://schemas.microsoft.com/office/powerpoint/2010/main" val="1861234307"/>
              </p:ext>
            </p:extLst>
          </p:nvPr>
        </p:nvGraphicFramePr>
        <p:xfrm>
          <a:off x="76199" y="5257800"/>
          <a:ext cx="8991600" cy="370905"/>
        </p:xfrm>
        <a:graphic>
          <a:graphicData uri="http://schemas.openxmlformats.org/drawingml/2006/table">
            <a:tbl>
              <a:tblPr>
                <a:tableStyleId>{C083E6E3-FA7D-4D7B-A595-EF9225AFEA82}</a:tableStyleId>
              </a:tblPr>
              <a:tblGrid>
                <a:gridCol w="8991600">
                  <a:extLst>
                    <a:ext uri="{9D8B030D-6E8A-4147-A177-3AD203B41FA5}">
                      <a16:colId xmlns:a16="http://schemas.microsoft.com/office/drawing/2014/main" val="150435548"/>
                    </a:ext>
                  </a:extLst>
                </a:gridCol>
              </a:tblGrid>
              <a:tr h="370905">
                <a:tc>
                  <a:txBody>
                    <a:bodyPr/>
                    <a:lstStyle/>
                    <a:p>
                      <a:pPr algn="ctr">
                        <a:lnSpc>
                          <a:spcPts val="1400"/>
                        </a:lnSpc>
                        <a:spcAft>
                          <a:spcPts val="0"/>
                        </a:spcAft>
                      </a:pPr>
                      <a:r>
                        <a:rPr lang="en-US" sz="1300" b="1" u="none" dirty="0">
                          <a:effectLst/>
                        </a:rPr>
                        <a:t>12:30 – 13:15 </a:t>
                      </a:r>
                    </a:p>
                    <a:p>
                      <a:pPr algn="ctr">
                        <a:lnSpc>
                          <a:spcPts val="1400"/>
                        </a:lnSpc>
                        <a:spcAft>
                          <a:spcPts val="0"/>
                        </a:spcAft>
                      </a:pPr>
                      <a:r>
                        <a:rPr lang="en-US" sz="1300" b="1" u="none" dirty="0">
                          <a:effectLst/>
                        </a:rPr>
                        <a:t> Lunch Break</a:t>
                      </a:r>
                      <a:endParaRPr lang="en-US" sz="1300" b="1" u="none" dirty="0">
                        <a:solidFill>
                          <a:schemeClr val="tx1"/>
                        </a:solidFill>
                        <a:effectLst/>
                      </a:endParaRPr>
                    </a:p>
                  </a:txBody>
                  <a:tcPr marL="50705" marR="50705" marT="0" marB="0" anchor="ctr"/>
                </a:tc>
                <a:extLst>
                  <a:ext uri="{0D108BD9-81ED-4DB2-BD59-A6C34878D82A}">
                    <a16:rowId xmlns:a16="http://schemas.microsoft.com/office/drawing/2014/main" val="1016851489"/>
                  </a:ext>
                </a:extLst>
              </a:tr>
            </a:tbl>
          </a:graphicData>
        </a:graphic>
      </p:graphicFrame>
    </p:spTree>
    <p:extLst>
      <p:ext uri="{BB962C8B-B14F-4D97-AF65-F5344CB8AC3E}">
        <p14:creationId xmlns:p14="http://schemas.microsoft.com/office/powerpoint/2010/main" val="18973863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090987986"/>
              </p:ext>
            </p:extLst>
          </p:nvPr>
        </p:nvGraphicFramePr>
        <p:xfrm>
          <a:off x="76200" y="2133600"/>
          <a:ext cx="8991600" cy="2986015"/>
        </p:xfrm>
        <a:graphic>
          <a:graphicData uri="http://schemas.openxmlformats.org/drawingml/2006/table">
            <a:tbl>
              <a:tblPr>
                <a:tableStyleId>{616DA210-FB5B-4158-B5E0-FEB733F419BA}</a:tableStyleId>
              </a:tblPr>
              <a:tblGrid>
                <a:gridCol w="2061229">
                  <a:extLst>
                    <a:ext uri="{9D8B030D-6E8A-4147-A177-3AD203B41FA5}">
                      <a16:colId xmlns:a16="http://schemas.microsoft.com/office/drawing/2014/main" val="20000"/>
                    </a:ext>
                  </a:extLst>
                </a:gridCol>
                <a:gridCol w="4737897">
                  <a:extLst>
                    <a:ext uri="{9D8B030D-6E8A-4147-A177-3AD203B41FA5}">
                      <a16:colId xmlns:a16="http://schemas.microsoft.com/office/drawing/2014/main" val="20001"/>
                    </a:ext>
                  </a:extLst>
                </a:gridCol>
                <a:gridCol w="2192474">
                  <a:extLst>
                    <a:ext uri="{9D8B030D-6E8A-4147-A177-3AD203B41FA5}">
                      <a16:colId xmlns:a16="http://schemas.microsoft.com/office/drawing/2014/main" val="20002"/>
                    </a:ext>
                  </a:extLst>
                </a:gridCol>
              </a:tblGrid>
              <a:tr h="323801">
                <a:tc gridSpan="3">
                  <a:txBody>
                    <a:bodyPr/>
                    <a:lstStyle/>
                    <a:p>
                      <a:pPr algn="ctr">
                        <a:lnSpc>
                          <a:spcPct val="150000"/>
                        </a:lnSpc>
                        <a:spcAft>
                          <a:spcPts val="0"/>
                        </a:spcAft>
                      </a:pPr>
                      <a:r>
                        <a:rPr lang="en-US" sz="1300" b="1" dirty="0">
                          <a:effectLst/>
                        </a:rPr>
                        <a:t>        Education Building - Third Floor </a:t>
                      </a:r>
                      <a:r>
                        <a:rPr lang="en-US" sz="1200" b="1" dirty="0">
                          <a:effectLst/>
                        </a:rPr>
                        <a:t>Class Room No. #301  </a:t>
                      </a:r>
                      <a:endParaRPr lang="en-US" sz="1300" b="1" dirty="0">
                        <a:solidFill>
                          <a:schemeClr val="bg1"/>
                        </a:solidFill>
                        <a:effectLst/>
                      </a:endParaRPr>
                    </a:p>
                  </a:txBody>
                  <a:tcPr marL="50705" marR="50705" marT="0" marB="0" anchor="ctr">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50000" t="50000" r="50000" b="50000"/>
                      </a:path>
                      <a:tileRect/>
                    </a:gra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99297">
                <a:tc gridSpan="3">
                  <a:txBody>
                    <a:bodyPr/>
                    <a:lstStyle/>
                    <a:p>
                      <a:pPr algn="ctr">
                        <a:lnSpc>
                          <a:spcPts val="1400"/>
                        </a:lnSpc>
                        <a:spcAft>
                          <a:spcPts val="0"/>
                        </a:spcAft>
                      </a:pPr>
                      <a:endParaRPr lang="en-US" sz="1300" b="1" u="none" dirty="0">
                        <a:solidFill>
                          <a:schemeClr val="bg1"/>
                        </a:solidFill>
                        <a:effectLst/>
                      </a:endParaRPr>
                    </a:p>
                  </a:txBody>
                  <a:tcPr marL="50705" marR="50705"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50829">
                <a:tc>
                  <a:txBody>
                    <a:bodyPr/>
                    <a:lstStyle/>
                    <a:p>
                      <a:pPr algn="ctr">
                        <a:lnSpc>
                          <a:spcPts val="1800"/>
                        </a:lnSpc>
                        <a:spcAft>
                          <a:spcPts val="0"/>
                        </a:spcAft>
                      </a:pPr>
                      <a:r>
                        <a:rPr lang="en-US" sz="1300" b="1" dirty="0">
                          <a:effectLst/>
                        </a:rPr>
                        <a:t>Time</a:t>
                      </a:r>
                      <a:endParaRPr lang="en-US" sz="1300" b="1" dirty="0">
                        <a:solidFill>
                          <a:schemeClr val="bg1"/>
                        </a:solidFill>
                        <a:effectLst/>
                      </a:endParaRPr>
                    </a:p>
                  </a:txBody>
                  <a:tcPr marL="50705" marR="50705" marT="0" marB="0">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tc>
                  <a:txBody>
                    <a:bodyPr/>
                    <a:lstStyle/>
                    <a:p>
                      <a:pPr algn="ctr">
                        <a:lnSpc>
                          <a:spcPts val="1800"/>
                        </a:lnSpc>
                        <a:spcAft>
                          <a:spcPts val="0"/>
                        </a:spcAft>
                      </a:pPr>
                      <a:r>
                        <a:rPr lang="en-US" sz="1300" b="1" dirty="0">
                          <a:effectLst/>
                        </a:rPr>
                        <a:t>Paper Title</a:t>
                      </a:r>
                      <a:endParaRPr lang="en-US" sz="1300" b="1" dirty="0">
                        <a:solidFill>
                          <a:schemeClr val="bg1"/>
                        </a:solidFill>
                        <a:effectLst/>
                      </a:endParaRPr>
                    </a:p>
                  </a:txBody>
                  <a:tcPr marL="50705" marR="50705" marT="0" marB="0" anchor="ctr">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tc>
                  <a:txBody>
                    <a:bodyPr/>
                    <a:lstStyle/>
                    <a:p>
                      <a:pPr algn="ctr">
                        <a:lnSpc>
                          <a:spcPts val="1800"/>
                        </a:lnSpc>
                        <a:spcAft>
                          <a:spcPts val="0"/>
                        </a:spcAft>
                      </a:pPr>
                      <a:r>
                        <a:rPr lang="en-US" sz="1300" b="1" dirty="0">
                          <a:effectLst/>
                        </a:rPr>
                        <a:t>Presenters</a:t>
                      </a:r>
                      <a:endParaRPr lang="en-US" sz="1300" b="1" dirty="0">
                        <a:solidFill>
                          <a:schemeClr val="bg1"/>
                        </a:solidFill>
                        <a:effectLst/>
                      </a:endParaRPr>
                    </a:p>
                  </a:txBody>
                  <a:tcPr marL="50705" marR="50705" marT="0" marB="0" anchor="ctr">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extLst>
                  <a:ext uri="{0D108BD9-81ED-4DB2-BD59-A6C34878D82A}">
                    <a16:rowId xmlns:a16="http://schemas.microsoft.com/office/drawing/2014/main" val="10002"/>
                  </a:ext>
                </a:extLst>
              </a:tr>
              <a:tr h="488420">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1:15 PM – 1:30 PM</a:t>
                      </a: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2" action="ppaction://hlinkfile"/>
                        </a:rPr>
                        <a:t>The Impact of Employee Compensation on Job Satisfaction: Case Study at </a:t>
                      </a:r>
                      <a:r>
                        <a:rPr lang="en-US" sz="1300" b="1" kern="1200" dirty="0" err="1">
                          <a:solidFill>
                            <a:schemeClr val="tx1"/>
                          </a:solidFill>
                          <a:effectLst/>
                          <a:latin typeface="Times New Roman" panose="02020603050405020304" pitchFamily="18" charset="0"/>
                          <a:ea typeface="+mn-ea"/>
                          <a:cs typeface="Times New Roman" panose="02020603050405020304" pitchFamily="18" charset="0"/>
                          <a:hlinkClick r:id="rId2" action="ppaction://hlinkfile"/>
                        </a:rPr>
                        <a:t>Ishik</a:t>
                      </a: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2" action="ppaction://hlinkfile"/>
                        </a:rPr>
                        <a:t> University and University of Kurdistan - </a:t>
                      </a:r>
                      <a:r>
                        <a:rPr lang="en-US" sz="1300" b="1" kern="1200" dirty="0" err="1">
                          <a:solidFill>
                            <a:schemeClr val="tx1"/>
                          </a:solidFill>
                          <a:effectLst/>
                          <a:latin typeface="Times New Roman" panose="02020603050405020304" pitchFamily="18" charset="0"/>
                          <a:ea typeface="+mn-ea"/>
                          <a:cs typeface="Times New Roman" panose="02020603050405020304" pitchFamily="18" charset="0"/>
                          <a:hlinkClick r:id="rId2" action="ppaction://hlinkfile"/>
                        </a:rPr>
                        <a:t>Hawler</a:t>
                      </a: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2" action="ppaction://hlinkfile"/>
                        </a:rPr>
                        <a:t> </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Lawand</a:t>
                      </a:r>
                      <a:r>
                        <a:rPr lang="en-US" sz="1300" b="1" kern="1200" dirty="0">
                          <a:solidFill>
                            <a:schemeClr val="tx1"/>
                          </a:solidFill>
                          <a:effectLst/>
                          <a:latin typeface="Times New Roman" panose="02020603050405020304" pitchFamily="18" charset="0"/>
                          <a:ea typeface="+mn-ea"/>
                          <a:cs typeface="Times New Roman" panose="02020603050405020304" pitchFamily="18" charset="0"/>
                        </a:rPr>
                        <a:t> Omer Mahmood</a:t>
                      </a:r>
                    </a:p>
                  </a:txBody>
                  <a:tcPr marL="68580" marR="68580" marT="0" marB="0" anchor="ctr">
                    <a:solidFill>
                      <a:schemeClr val="bg2">
                        <a:lumMod val="50000"/>
                      </a:schemeClr>
                    </a:solidFill>
                  </a:tcPr>
                </a:tc>
                <a:extLst>
                  <a:ext uri="{0D108BD9-81ED-4DB2-BD59-A6C34878D82A}">
                    <a16:rowId xmlns:a16="http://schemas.microsoft.com/office/drawing/2014/main" val="10003"/>
                  </a:ext>
                </a:extLst>
              </a:tr>
              <a:tr h="417514">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1:30 PM – 1:45 PM</a:t>
                      </a: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3" action="ppaction://hlinkfile"/>
                        </a:rPr>
                        <a:t>The Impact of Organizational Citizenship Behavior on Job Satisfaction</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Lobna</a:t>
                      </a:r>
                      <a:r>
                        <a:rPr lang="en-US" sz="1300" b="1" kern="1200" dirty="0">
                          <a:solidFill>
                            <a:schemeClr val="tx1"/>
                          </a:solidFill>
                          <a:effectLst/>
                          <a:latin typeface="Times New Roman" panose="02020603050405020304" pitchFamily="18" charset="0"/>
                          <a:ea typeface="+mn-ea"/>
                          <a:cs typeface="Times New Roman" panose="02020603050405020304" pitchFamily="18" charset="0"/>
                        </a:rPr>
                        <a:t> Ali </a:t>
                      </a: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Akram</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extLst>
                  <a:ext uri="{0D108BD9-81ED-4DB2-BD59-A6C34878D82A}">
                    <a16:rowId xmlns:a16="http://schemas.microsoft.com/office/drawing/2014/main" val="10004"/>
                  </a:ext>
                </a:extLst>
              </a:tr>
              <a:tr h="329827">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1:45 PM – 2:00 PM</a:t>
                      </a: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4" action="ppaction://hlinkfile"/>
                        </a:rPr>
                        <a:t>Analyses of Unemployment Impact of The Community of Kurdistan </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Mahmood </a:t>
                      </a: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Fuad</a:t>
                      </a:r>
                      <a:r>
                        <a:rPr lang="en-US" sz="1300" b="1" kern="1200" dirty="0">
                          <a:solidFill>
                            <a:schemeClr val="tx1"/>
                          </a:solidFill>
                          <a:effectLst/>
                          <a:latin typeface="Times New Roman" panose="02020603050405020304" pitchFamily="18" charset="0"/>
                          <a:ea typeface="+mn-ea"/>
                          <a:cs typeface="Times New Roman" panose="02020603050405020304" pitchFamily="18" charset="0"/>
                        </a:rPr>
                        <a:t> </a:t>
                      </a: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Chalaby</a:t>
                      </a:r>
                      <a:r>
                        <a:rPr lang="en-US" sz="1300" b="1" kern="1200" dirty="0">
                          <a:solidFill>
                            <a:schemeClr val="tx1"/>
                          </a:solidFill>
                          <a:effectLst/>
                          <a:latin typeface="Times New Roman" panose="02020603050405020304" pitchFamily="18" charset="0"/>
                          <a:ea typeface="+mn-ea"/>
                          <a:cs typeface="Times New Roman" panose="02020603050405020304" pitchFamily="18" charset="0"/>
                        </a:rPr>
                        <a:t> </a:t>
                      </a:r>
                    </a:p>
                  </a:txBody>
                  <a:tcPr marL="68580" marR="68580" marT="0" marB="0" anchor="ctr">
                    <a:solidFill>
                      <a:schemeClr val="bg2">
                        <a:lumMod val="50000"/>
                      </a:schemeClr>
                    </a:solidFill>
                  </a:tcPr>
                </a:tc>
                <a:extLst>
                  <a:ext uri="{0D108BD9-81ED-4DB2-BD59-A6C34878D82A}">
                    <a16:rowId xmlns:a16="http://schemas.microsoft.com/office/drawing/2014/main" val="10005"/>
                  </a:ext>
                </a:extLst>
              </a:tr>
              <a:tr h="370905">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2:00 PM – 2:15 PM</a:t>
                      </a: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5" action="ppaction://hlinkfile"/>
                        </a:rPr>
                        <a:t>An Analysis of Perception Buying Intention and Actual Purchases Behavior towards Organic Food in Erbil City During Financial Crisis</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Marina </a:t>
                      </a: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Akheeqer</a:t>
                      </a:r>
                      <a:r>
                        <a:rPr lang="en-US" sz="1300" b="1" kern="1200" dirty="0">
                          <a:solidFill>
                            <a:schemeClr val="tx1"/>
                          </a:solidFill>
                          <a:effectLst/>
                          <a:latin typeface="Times New Roman" panose="02020603050405020304" pitchFamily="18" charset="0"/>
                          <a:ea typeface="+mn-ea"/>
                          <a:cs typeface="Times New Roman" panose="02020603050405020304" pitchFamily="18" charset="0"/>
                        </a:rPr>
                        <a:t> </a:t>
                      </a: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Shmuell</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extLst>
                  <a:ext uri="{0D108BD9-81ED-4DB2-BD59-A6C34878D82A}">
                    <a16:rowId xmlns:a16="http://schemas.microsoft.com/office/drawing/2014/main" val="10006"/>
                  </a:ext>
                </a:extLst>
              </a:tr>
            </a:tbl>
          </a:graphicData>
        </a:graphic>
      </p:graphicFrame>
      <p:sp>
        <p:nvSpPr>
          <p:cNvPr id="6" name="Rectangle 5"/>
          <p:cNvSpPr/>
          <p:nvPr/>
        </p:nvSpPr>
        <p:spPr>
          <a:xfrm>
            <a:off x="0" y="506730"/>
            <a:ext cx="2286000" cy="461665"/>
          </a:xfrm>
          <a:prstGeom prst="rect">
            <a:avLst/>
          </a:prstGeom>
        </p:spPr>
        <p:txBody>
          <a:bodyPr wrap="square">
            <a:spAutoFit/>
          </a:bodyPr>
          <a:lstStyle/>
          <a:p>
            <a:pPr lvl="0" algn="ctr"/>
            <a:r>
              <a:rPr lang="en-US" sz="2400" b="1" i="1" dirty="0">
                <a:solidFill>
                  <a:srgbClr val="FFC000"/>
                </a:solidFill>
              </a:rPr>
              <a:t>Participants</a:t>
            </a:r>
            <a:endParaRPr lang="en-US" sz="2400" i="1" dirty="0">
              <a:solidFill>
                <a:srgbClr val="FFC000"/>
              </a:solidFill>
            </a:endParaRPr>
          </a:p>
        </p:txBody>
      </p:sp>
      <p:sp>
        <p:nvSpPr>
          <p:cNvPr id="7" name="Chevron 6">
            <a:hlinkClick r:id="rId6"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9" name="Rectangle 8">
            <a:hlinkClick r:id="rId6"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1" name="Chevron 10">
            <a:hlinkClick r:id="rId7"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2" name="Rectangle 11">
            <a:hlinkClick r:id="rId7"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pic>
        <p:nvPicPr>
          <p:cNvPr id="14" name="Picture 13">
            <a:hlinkClick r:id="rId8" action="ppaction://hlinksldjump"/>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3" name="Rectangle 12">
            <a:hlinkClick r:id="rId8"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sp>
        <p:nvSpPr>
          <p:cNvPr id="16" name="Rectangle 15">
            <a:extLst>
              <a:ext uri="{FF2B5EF4-FFF2-40B4-BE49-F238E27FC236}">
                <a16:creationId xmlns:a16="http://schemas.microsoft.com/office/drawing/2014/main" id="{DD3B0183-6A67-433C-8E0F-040B7E456312}"/>
              </a:ext>
            </a:extLst>
          </p:cNvPr>
          <p:cNvSpPr/>
          <p:nvPr/>
        </p:nvSpPr>
        <p:spPr>
          <a:xfrm>
            <a:off x="0" y="1295400"/>
            <a:ext cx="9143999" cy="738664"/>
          </a:xfrm>
          <a:prstGeom prst="rect">
            <a:avLst/>
          </a:prstGeom>
        </p:spPr>
        <p:txBody>
          <a:bodyPr wrap="square">
            <a:spAutoFit/>
          </a:bodyPr>
          <a:lstStyle/>
          <a:p>
            <a:pPr algn="ctr"/>
            <a:r>
              <a:rPr lang="en-US" b="1" dirty="0">
                <a:latin typeface="Times New Roman" panose="02020603050405020304" pitchFamily="18" charset="0"/>
                <a:cs typeface="Times New Roman" panose="02020603050405020304" pitchFamily="18" charset="0"/>
              </a:rPr>
              <a:t>Technical</a:t>
            </a:r>
            <a:r>
              <a:rPr lang="en-US" b="1" dirty="0">
                <a:solidFill>
                  <a:srgbClr val="FFC000"/>
                </a:solidFill>
                <a:latin typeface="Times New Roman" panose="02020603050405020304" pitchFamily="18" charset="0"/>
                <a:cs typeface="Times New Roman" panose="02020603050405020304" pitchFamily="18" charset="0"/>
              </a:rPr>
              <a:t> Session II</a:t>
            </a:r>
          </a:p>
          <a:p>
            <a:pPr algn="ctr"/>
            <a:endParaRPr lang="en-US" sz="600" b="1" dirty="0">
              <a:solidFill>
                <a:srgbClr val="FFC000"/>
              </a:solidFill>
              <a:latin typeface="Times New Roman" panose="02020603050405020304" pitchFamily="18" charset="0"/>
              <a:cs typeface="Times New Roman" panose="02020603050405020304" pitchFamily="18" charset="0"/>
            </a:endParaRPr>
          </a:p>
          <a:p>
            <a:pPr algn="ctr"/>
            <a:r>
              <a:rPr lang="en-US" b="1" dirty="0">
                <a:latin typeface="Times New Roman" panose="02020603050405020304" pitchFamily="18" charset="0"/>
                <a:cs typeface="Times New Roman" panose="02020603050405020304" pitchFamily="18" charset="0"/>
              </a:rPr>
              <a:t>Session Chair: </a:t>
            </a:r>
            <a:r>
              <a:rPr lang="en-US" b="1" dirty="0">
                <a:solidFill>
                  <a:srgbClr val="FFC000"/>
                </a:solidFill>
                <a:latin typeface="Times New Roman" panose="02020603050405020304" pitchFamily="18" charset="0"/>
                <a:cs typeface="Times New Roman" panose="02020603050405020304" pitchFamily="18" charset="0"/>
              </a:rPr>
              <a:t>Dr. Uma Shankar                 </a:t>
            </a:r>
            <a:r>
              <a:rPr lang="en-US" b="1" dirty="0">
                <a:latin typeface="Times New Roman" panose="02020603050405020304" pitchFamily="18" charset="0"/>
                <a:cs typeface="Times New Roman" panose="02020603050405020304" pitchFamily="18" charset="0"/>
              </a:rPr>
              <a:t>Rapporteur: </a:t>
            </a:r>
            <a:r>
              <a:rPr lang="en-US" b="1" dirty="0" err="1">
                <a:solidFill>
                  <a:srgbClr val="FFC000"/>
                </a:solidFill>
                <a:latin typeface="Times New Roman" panose="02020603050405020304" pitchFamily="18" charset="0"/>
                <a:cs typeface="Times New Roman" panose="02020603050405020304" pitchFamily="18" charset="0"/>
              </a:rPr>
              <a:t>Soran</a:t>
            </a:r>
            <a:r>
              <a:rPr lang="en-US" b="1" dirty="0">
                <a:solidFill>
                  <a:srgbClr val="FFC000"/>
                </a:solidFill>
                <a:latin typeface="Times New Roman" panose="02020603050405020304" pitchFamily="18" charset="0"/>
                <a:cs typeface="Times New Roman" panose="02020603050405020304" pitchFamily="18" charset="0"/>
              </a:rPr>
              <a:t> </a:t>
            </a:r>
            <a:r>
              <a:rPr lang="en-US" b="1" dirty="0" err="1">
                <a:solidFill>
                  <a:srgbClr val="FFC000"/>
                </a:solidFill>
                <a:latin typeface="Times New Roman" panose="02020603050405020304" pitchFamily="18" charset="0"/>
                <a:cs typeface="Times New Roman" panose="02020603050405020304" pitchFamily="18" charset="0"/>
              </a:rPr>
              <a:t>Jameel</a:t>
            </a:r>
            <a:r>
              <a:rPr lang="en-US" b="1" dirty="0">
                <a:solidFill>
                  <a:srgbClr val="FFC000"/>
                </a:solidFill>
                <a:latin typeface="Times New Roman" panose="02020603050405020304" pitchFamily="18" charset="0"/>
                <a:cs typeface="Times New Roman" panose="02020603050405020304" pitchFamily="18" charset="0"/>
              </a:rPr>
              <a:t> Aziz</a:t>
            </a:r>
          </a:p>
        </p:txBody>
      </p:sp>
    </p:spTree>
    <p:extLst>
      <p:ext uri="{BB962C8B-B14F-4D97-AF65-F5344CB8AC3E}">
        <p14:creationId xmlns:p14="http://schemas.microsoft.com/office/powerpoint/2010/main" val="37339029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5" name="Rectangle 4"/>
          <p:cNvSpPr/>
          <p:nvPr/>
        </p:nvSpPr>
        <p:spPr>
          <a:xfrm>
            <a:off x="0" y="1295400"/>
            <a:ext cx="9143999" cy="738664"/>
          </a:xfrm>
          <a:prstGeom prst="rect">
            <a:avLst/>
          </a:prstGeom>
        </p:spPr>
        <p:txBody>
          <a:bodyPr wrap="square">
            <a:spAutoFit/>
          </a:bodyPr>
          <a:lstStyle/>
          <a:p>
            <a:pPr algn="ctr"/>
            <a:r>
              <a:rPr lang="en-US" b="1" dirty="0">
                <a:latin typeface="Times New Roman" panose="02020603050405020304" pitchFamily="18" charset="0"/>
                <a:cs typeface="Times New Roman" panose="02020603050405020304" pitchFamily="18" charset="0"/>
              </a:rPr>
              <a:t>Technical</a:t>
            </a:r>
            <a:r>
              <a:rPr lang="en-US" b="1" dirty="0">
                <a:solidFill>
                  <a:srgbClr val="FFC000"/>
                </a:solidFill>
                <a:latin typeface="Times New Roman" panose="02020603050405020304" pitchFamily="18" charset="0"/>
                <a:cs typeface="Times New Roman" panose="02020603050405020304" pitchFamily="18" charset="0"/>
              </a:rPr>
              <a:t> Session II </a:t>
            </a:r>
            <a:r>
              <a:rPr lang="en-US" b="1" dirty="0"/>
              <a:t>Parallel Session</a:t>
            </a:r>
            <a:endParaRPr lang="en-US" b="1" dirty="0">
              <a:solidFill>
                <a:srgbClr val="FFC000"/>
              </a:solidFill>
              <a:latin typeface="Times New Roman" panose="02020603050405020304" pitchFamily="18" charset="0"/>
              <a:cs typeface="Times New Roman" panose="02020603050405020304" pitchFamily="18" charset="0"/>
            </a:endParaRPr>
          </a:p>
          <a:p>
            <a:pPr algn="ctr"/>
            <a:endParaRPr lang="en-US" sz="600" b="1" dirty="0">
              <a:solidFill>
                <a:srgbClr val="FFC000"/>
              </a:solidFill>
              <a:latin typeface="Times New Roman" panose="02020603050405020304" pitchFamily="18" charset="0"/>
              <a:cs typeface="Times New Roman" panose="02020603050405020304" pitchFamily="18" charset="0"/>
            </a:endParaRPr>
          </a:p>
          <a:p>
            <a:pPr algn="ctr"/>
            <a:r>
              <a:rPr lang="en-US" b="1" dirty="0">
                <a:latin typeface="Times New Roman" panose="02020603050405020304" pitchFamily="18" charset="0"/>
                <a:cs typeface="Times New Roman" panose="02020603050405020304" pitchFamily="18" charset="0"/>
              </a:rPr>
              <a:t>Session Chair: </a:t>
            </a:r>
            <a:r>
              <a:rPr lang="en-US" b="1" dirty="0">
                <a:solidFill>
                  <a:srgbClr val="FFC000"/>
                </a:solidFill>
                <a:latin typeface="Times New Roman" panose="02020603050405020304" pitchFamily="18" charset="0"/>
                <a:cs typeface="Times New Roman" panose="02020603050405020304" pitchFamily="18" charset="0"/>
              </a:rPr>
              <a:t>Anas Al Haj Hussein                 </a:t>
            </a:r>
            <a:r>
              <a:rPr lang="en-US" b="1" dirty="0">
                <a:latin typeface="Times New Roman" panose="02020603050405020304" pitchFamily="18" charset="0"/>
                <a:cs typeface="Times New Roman" panose="02020603050405020304" pitchFamily="18" charset="0"/>
              </a:rPr>
              <a:t>Rapporteur: </a:t>
            </a:r>
            <a:r>
              <a:rPr lang="en-US" b="1" dirty="0" err="1">
                <a:solidFill>
                  <a:srgbClr val="FFC000"/>
                </a:solidFill>
                <a:latin typeface="Times New Roman" panose="02020603050405020304" pitchFamily="18" charset="0"/>
                <a:cs typeface="Times New Roman" panose="02020603050405020304" pitchFamily="18" charset="0"/>
              </a:rPr>
              <a:t>Zayto</a:t>
            </a:r>
            <a:r>
              <a:rPr lang="en-US" b="1" dirty="0">
                <a:solidFill>
                  <a:srgbClr val="FFC000"/>
                </a:solidFill>
                <a:latin typeface="Times New Roman" panose="02020603050405020304" pitchFamily="18" charset="0"/>
                <a:cs typeface="Times New Roman" panose="02020603050405020304" pitchFamily="18" charset="0"/>
              </a:rPr>
              <a:t> Hassan</a:t>
            </a:r>
          </a:p>
        </p:txBody>
      </p:sp>
      <p:sp>
        <p:nvSpPr>
          <p:cNvPr id="13" name="Rectangle 12"/>
          <p:cNvSpPr/>
          <p:nvPr/>
        </p:nvSpPr>
        <p:spPr>
          <a:xfrm>
            <a:off x="0" y="506730"/>
            <a:ext cx="2286000" cy="461665"/>
          </a:xfrm>
          <a:prstGeom prst="rect">
            <a:avLst/>
          </a:prstGeom>
        </p:spPr>
        <p:txBody>
          <a:bodyPr wrap="square">
            <a:spAutoFit/>
          </a:bodyPr>
          <a:lstStyle/>
          <a:p>
            <a:pPr lvl="0" algn="ctr"/>
            <a:r>
              <a:rPr lang="en-US" sz="2400" b="1" i="1" dirty="0">
                <a:solidFill>
                  <a:srgbClr val="FFC000"/>
                </a:solidFill>
              </a:rPr>
              <a:t>Participants</a:t>
            </a:r>
            <a:endParaRPr lang="en-US" sz="2400" i="1" dirty="0">
              <a:solidFill>
                <a:srgbClr val="FFC000"/>
              </a:solidFill>
            </a:endParaRPr>
          </a:p>
        </p:txBody>
      </p:sp>
      <p:sp>
        <p:nvSpPr>
          <p:cNvPr id="14" name="Chevron 13">
            <a:hlinkClick r:id="rId2"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5" name="Rectangle 14">
            <a:hlinkClick r:id="rId2"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6" name="Chevron 15">
            <a:hlinkClick r:id="rId3"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7" name="Rectangle 16">
            <a:hlinkClick r:id="rId3"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pic>
        <p:nvPicPr>
          <p:cNvPr id="12" name="Picture 11">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1" name="Rectangle 10">
            <a:hlinkClick r:id="rId4"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graphicFrame>
        <p:nvGraphicFramePr>
          <p:cNvPr id="18" name="Table 17">
            <a:extLst>
              <a:ext uri="{FF2B5EF4-FFF2-40B4-BE49-F238E27FC236}">
                <a16:creationId xmlns:a16="http://schemas.microsoft.com/office/drawing/2014/main" id="{DDAA7156-2B96-4FD5-A07F-EF7208C0762C}"/>
              </a:ext>
            </a:extLst>
          </p:cNvPr>
          <p:cNvGraphicFramePr>
            <a:graphicFrameLocks noGrp="1"/>
          </p:cNvGraphicFramePr>
          <p:nvPr>
            <p:extLst>
              <p:ext uri="{D42A27DB-BD31-4B8C-83A1-F6EECF244321}">
                <p14:modId xmlns:p14="http://schemas.microsoft.com/office/powerpoint/2010/main" val="3500907725"/>
              </p:ext>
            </p:extLst>
          </p:nvPr>
        </p:nvGraphicFramePr>
        <p:xfrm>
          <a:off x="76200" y="2133602"/>
          <a:ext cx="8991600" cy="2667238"/>
        </p:xfrm>
        <a:graphic>
          <a:graphicData uri="http://schemas.openxmlformats.org/drawingml/2006/table">
            <a:tbl>
              <a:tblPr>
                <a:tableStyleId>{616DA210-FB5B-4158-B5E0-FEB733F419BA}</a:tableStyleId>
              </a:tblPr>
              <a:tblGrid>
                <a:gridCol w="2061229">
                  <a:extLst>
                    <a:ext uri="{9D8B030D-6E8A-4147-A177-3AD203B41FA5}">
                      <a16:colId xmlns:a16="http://schemas.microsoft.com/office/drawing/2014/main" val="20000"/>
                    </a:ext>
                  </a:extLst>
                </a:gridCol>
                <a:gridCol w="4737897">
                  <a:extLst>
                    <a:ext uri="{9D8B030D-6E8A-4147-A177-3AD203B41FA5}">
                      <a16:colId xmlns:a16="http://schemas.microsoft.com/office/drawing/2014/main" val="20001"/>
                    </a:ext>
                  </a:extLst>
                </a:gridCol>
                <a:gridCol w="2192474">
                  <a:extLst>
                    <a:ext uri="{9D8B030D-6E8A-4147-A177-3AD203B41FA5}">
                      <a16:colId xmlns:a16="http://schemas.microsoft.com/office/drawing/2014/main" val="20002"/>
                    </a:ext>
                  </a:extLst>
                </a:gridCol>
              </a:tblGrid>
              <a:tr h="323801">
                <a:tc gridSpan="3">
                  <a:txBody>
                    <a:bodyPr/>
                    <a:lstStyle/>
                    <a:p>
                      <a:pPr algn="ctr">
                        <a:lnSpc>
                          <a:spcPct val="150000"/>
                        </a:lnSpc>
                        <a:spcAft>
                          <a:spcPts val="0"/>
                        </a:spcAft>
                      </a:pPr>
                      <a:r>
                        <a:rPr lang="en-US" sz="1300" b="1" dirty="0">
                          <a:effectLst/>
                        </a:rPr>
                        <a:t>        Education Building - Third Floor </a:t>
                      </a:r>
                      <a:r>
                        <a:rPr lang="en-US" sz="1200" b="1" dirty="0">
                          <a:effectLst/>
                        </a:rPr>
                        <a:t>Class Room No. #302 </a:t>
                      </a:r>
                      <a:endParaRPr lang="en-US" sz="1300" b="1" dirty="0">
                        <a:solidFill>
                          <a:schemeClr val="bg1"/>
                        </a:solidFill>
                        <a:effectLst/>
                      </a:endParaRPr>
                    </a:p>
                  </a:txBody>
                  <a:tcPr marL="50705" marR="50705" marT="0" marB="0" anchor="ctr">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50000" t="50000" r="50000" b="50000"/>
                      </a:path>
                      <a:tileRect/>
                    </a:gra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99297">
                <a:tc gridSpan="3">
                  <a:txBody>
                    <a:bodyPr/>
                    <a:lstStyle/>
                    <a:p>
                      <a:pPr algn="ctr">
                        <a:lnSpc>
                          <a:spcPts val="1400"/>
                        </a:lnSpc>
                        <a:spcAft>
                          <a:spcPts val="0"/>
                        </a:spcAft>
                      </a:pPr>
                      <a:endParaRPr lang="en-US" sz="1300" b="1" u="none" dirty="0">
                        <a:solidFill>
                          <a:schemeClr val="bg1"/>
                        </a:solidFill>
                        <a:effectLst/>
                      </a:endParaRPr>
                    </a:p>
                  </a:txBody>
                  <a:tcPr marL="50705" marR="50705"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50829">
                <a:tc>
                  <a:txBody>
                    <a:bodyPr/>
                    <a:lstStyle/>
                    <a:p>
                      <a:pPr algn="ctr">
                        <a:lnSpc>
                          <a:spcPts val="1800"/>
                        </a:lnSpc>
                        <a:spcAft>
                          <a:spcPts val="0"/>
                        </a:spcAft>
                      </a:pPr>
                      <a:r>
                        <a:rPr lang="en-US" sz="1300" b="1" dirty="0">
                          <a:effectLst/>
                        </a:rPr>
                        <a:t>Time</a:t>
                      </a:r>
                      <a:endParaRPr lang="en-US" sz="1300" b="1" dirty="0">
                        <a:solidFill>
                          <a:schemeClr val="bg1"/>
                        </a:solidFill>
                        <a:effectLst/>
                      </a:endParaRPr>
                    </a:p>
                  </a:txBody>
                  <a:tcPr marL="50705" marR="50705" marT="0" marB="0">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tc>
                  <a:txBody>
                    <a:bodyPr/>
                    <a:lstStyle/>
                    <a:p>
                      <a:pPr algn="ctr">
                        <a:lnSpc>
                          <a:spcPts val="1800"/>
                        </a:lnSpc>
                        <a:spcAft>
                          <a:spcPts val="0"/>
                        </a:spcAft>
                      </a:pPr>
                      <a:r>
                        <a:rPr lang="en-US" sz="1300" b="1" dirty="0">
                          <a:effectLst/>
                        </a:rPr>
                        <a:t>Paper Title</a:t>
                      </a:r>
                      <a:endParaRPr lang="en-US" sz="1300" b="1" dirty="0">
                        <a:solidFill>
                          <a:schemeClr val="bg1"/>
                        </a:solidFill>
                        <a:effectLst/>
                      </a:endParaRPr>
                    </a:p>
                  </a:txBody>
                  <a:tcPr marL="50705" marR="50705" marT="0" marB="0" anchor="ctr">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tc>
                  <a:txBody>
                    <a:bodyPr/>
                    <a:lstStyle/>
                    <a:p>
                      <a:pPr algn="ctr">
                        <a:lnSpc>
                          <a:spcPts val="1800"/>
                        </a:lnSpc>
                        <a:spcAft>
                          <a:spcPts val="0"/>
                        </a:spcAft>
                      </a:pPr>
                      <a:r>
                        <a:rPr lang="en-US" sz="1300" b="1" dirty="0">
                          <a:effectLst/>
                        </a:rPr>
                        <a:t>Presenters</a:t>
                      </a:r>
                      <a:endParaRPr lang="en-US" sz="1300" b="1" dirty="0">
                        <a:solidFill>
                          <a:schemeClr val="bg1"/>
                        </a:solidFill>
                        <a:effectLst/>
                      </a:endParaRPr>
                    </a:p>
                  </a:txBody>
                  <a:tcPr marL="50705" marR="50705" marT="0" marB="0" anchor="ctr">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extLst>
                  <a:ext uri="{0D108BD9-81ED-4DB2-BD59-A6C34878D82A}">
                    <a16:rowId xmlns:a16="http://schemas.microsoft.com/office/drawing/2014/main" val="10002"/>
                  </a:ext>
                </a:extLst>
              </a:tr>
              <a:tr h="488420">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1:15 PM– 1:30 PM</a:t>
                      </a: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6" action="ppaction://hlinkfile"/>
                        </a:rPr>
                        <a:t>Brand Loyalty by Youth in Erbil: A Comparative Study of Apple iPhone, HTC, Blackberry and Samsung Brands</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Mohammed Emad Agha</a:t>
                      </a:r>
                    </a:p>
                  </a:txBody>
                  <a:tcPr marL="68580" marR="68580" marT="0" marB="0" anchor="ctr">
                    <a:solidFill>
                      <a:schemeClr val="bg2">
                        <a:lumMod val="50000"/>
                      </a:schemeClr>
                    </a:solidFill>
                  </a:tcPr>
                </a:tc>
                <a:extLst>
                  <a:ext uri="{0D108BD9-81ED-4DB2-BD59-A6C34878D82A}">
                    <a16:rowId xmlns:a16="http://schemas.microsoft.com/office/drawing/2014/main" val="10003"/>
                  </a:ext>
                </a:extLst>
              </a:tr>
              <a:tr h="417514">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1:30 PM – 1:45 PM</a:t>
                      </a: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7" action="ppaction://hlinkfile"/>
                        </a:rPr>
                        <a:t>A Study on Analyzing Gender Behavior on Brand Selection in Clothing Industry</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Mohammed Salah Ibrahim</a:t>
                      </a:r>
                    </a:p>
                  </a:txBody>
                  <a:tcPr marL="68580" marR="68580" marT="0" marB="0" anchor="ctr">
                    <a:solidFill>
                      <a:schemeClr val="bg2">
                        <a:lumMod val="50000"/>
                      </a:schemeClr>
                    </a:solidFill>
                  </a:tcPr>
                </a:tc>
                <a:extLst>
                  <a:ext uri="{0D108BD9-81ED-4DB2-BD59-A6C34878D82A}">
                    <a16:rowId xmlns:a16="http://schemas.microsoft.com/office/drawing/2014/main" val="10004"/>
                  </a:ext>
                </a:extLst>
              </a:tr>
              <a:tr h="527447">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1:45 PM – 2:00 PM</a:t>
                      </a: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8" action="ppaction://hlinkfile"/>
                        </a:rPr>
                        <a:t>Impact of Human Resource Strategy in Competitive Advantage</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Mustafa Wisam </a:t>
                      </a: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Sarhan</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extLst>
                  <a:ext uri="{0D108BD9-81ED-4DB2-BD59-A6C34878D82A}">
                    <a16:rowId xmlns:a16="http://schemas.microsoft.com/office/drawing/2014/main" val="10005"/>
                  </a:ext>
                </a:extLst>
              </a:tr>
              <a:tr h="370905">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2:00 PM – 2:15 PM</a:t>
                      </a: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9" action="ppaction://hlinkfile"/>
                        </a:rPr>
                        <a:t>Online Social Media as an Advertising Medium (Clothing Marketing in Erbil</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Rami </a:t>
                      </a: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Amer</a:t>
                      </a:r>
                      <a:r>
                        <a:rPr lang="en-US" sz="1300" b="1" kern="1200" dirty="0">
                          <a:solidFill>
                            <a:schemeClr val="tx1"/>
                          </a:solidFill>
                          <a:effectLst/>
                          <a:latin typeface="Times New Roman" panose="02020603050405020304" pitchFamily="18" charset="0"/>
                          <a:ea typeface="+mn-ea"/>
                          <a:cs typeface="Times New Roman" panose="02020603050405020304" pitchFamily="18" charset="0"/>
                        </a:rPr>
                        <a:t> Abed</a:t>
                      </a:r>
                    </a:p>
                  </a:txBody>
                  <a:tcPr marL="68580" marR="68580" marT="0" marB="0" anchor="ctr">
                    <a:solidFill>
                      <a:schemeClr val="bg2">
                        <a:lumMod val="50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3812534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5" name="Rectangle 4"/>
          <p:cNvSpPr/>
          <p:nvPr/>
        </p:nvSpPr>
        <p:spPr>
          <a:xfrm>
            <a:off x="0" y="1295400"/>
            <a:ext cx="9143999" cy="738664"/>
          </a:xfrm>
          <a:prstGeom prst="rect">
            <a:avLst/>
          </a:prstGeom>
        </p:spPr>
        <p:txBody>
          <a:bodyPr wrap="square">
            <a:spAutoFit/>
          </a:bodyPr>
          <a:lstStyle/>
          <a:p>
            <a:pPr algn="ctr"/>
            <a:r>
              <a:rPr lang="en-US" b="1" dirty="0">
                <a:latin typeface="Times New Roman" panose="02020603050405020304" pitchFamily="18" charset="0"/>
                <a:cs typeface="Times New Roman" panose="02020603050405020304" pitchFamily="18" charset="0"/>
              </a:rPr>
              <a:t>Technical</a:t>
            </a:r>
            <a:r>
              <a:rPr lang="en-US" b="1" dirty="0">
                <a:solidFill>
                  <a:srgbClr val="FFC000"/>
                </a:solidFill>
                <a:latin typeface="Times New Roman" panose="02020603050405020304" pitchFamily="18" charset="0"/>
                <a:cs typeface="Times New Roman" panose="02020603050405020304" pitchFamily="18" charset="0"/>
              </a:rPr>
              <a:t> Session II </a:t>
            </a:r>
            <a:r>
              <a:rPr lang="en-US" b="1" dirty="0"/>
              <a:t>Parallel Session</a:t>
            </a:r>
            <a:endParaRPr lang="en-US" b="1" dirty="0">
              <a:solidFill>
                <a:srgbClr val="FFC000"/>
              </a:solidFill>
              <a:latin typeface="Times New Roman" panose="02020603050405020304" pitchFamily="18" charset="0"/>
              <a:cs typeface="Times New Roman" panose="02020603050405020304" pitchFamily="18" charset="0"/>
            </a:endParaRPr>
          </a:p>
          <a:p>
            <a:pPr algn="ctr"/>
            <a:endParaRPr lang="en-US" sz="600" b="1" dirty="0">
              <a:solidFill>
                <a:srgbClr val="FFC000"/>
              </a:solidFill>
              <a:latin typeface="Times New Roman" panose="02020603050405020304" pitchFamily="18" charset="0"/>
              <a:cs typeface="Times New Roman" panose="02020603050405020304" pitchFamily="18" charset="0"/>
            </a:endParaRPr>
          </a:p>
          <a:p>
            <a:pPr algn="ctr"/>
            <a:r>
              <a:rPr lang="en-US" b="1" dirty="0">
                <a:latin typeface="Times New Roman" panose="02020603050405020304" pitchFamily="18" charset="0"/>
                <a:cs typeface="Times New Roman" panose="02020603050405020304" pitchFamily="18" charset="0"/>
              </a:rPr>
              <a:t>Session Chair: </a:t>
            </a:r>
            <a:r>
              <a:rPr lang="en-US" b="1" dirty="0">
                <a:solidFill>
                  <a:srgbClr val="FFC000"/>
                </a:solidFill>
                <a:latin typeface="Times New Roman" panose="02020603050405020304" pitchFamily="18" charset="0"/>
                <a:cs typeface="Times New Roman" panose="02020603050405020304" pitchFamily="18" charset="0"/>
              </a:rPr>
              <a:t>Dr. </a:t>
            </a:r>
            <a:r>
              <a:rPr lang="en-US" b="1" dirty="0" err="1">
                <a:solidFill>
                  <a:srgbClr val="FFC000"/>
                </a:solidFill>
                <a:latin typeface="Times New Roman" panose="02020603050405020304" pitchFamily="18" charset="0"/>
                <a:cs typeface="Times New Roman" panose="02020603050405020304" pitchFamily="18" charset="0"/>
              </a:rPr>
              <a:t>Hawraman</a:t>
            </a:r>
            <a:r>
              <a:rPr lang="en-US" b="1" dirty="0">
                <a:solidFill>
                  <a:srgbClr val="FFC000"/>
                </a:solidFill>
                <a:latin typeface="Times New Roman" panose="02020603050405020304" pitchFamily="18" charset="0"/>
                <a:cs typeface="Times New Roman" panose="02020603050405020304" pitchFamily="18" charset="0"/>
              </a:rPr>
              <a:t> Ali                 </a:t>
            </a:r>
            <a:r>
              <a:rPr lang="en-US" b="1" dirty="0">
                <a:latin typeface="Times New Roman" panose="02020603050405020304" pitchFamily="18" charset="0"/>
                <a:cs typeface="Times New Roman" panose="02020603050405020304" pitchFamily="18" charset="0"/>
              </a:rPr>
              <a:t>Rapporteur: </a:t>
            </a:r>
            <a:r>
              <a:rPr lang="en-US" b="1" dirty="0">
                <a:solidFill>
                  <a:srgbClr val="FFC000"/>
                </a:solidFill>
                <a:latin typeface="Times New Roman" panose="02020603050405020304" pitchFamily="18" charset="0"/>
                <a:cs typeface="Times New Roman" panose="02020603050405020304" pitchFamily="18" charset="0"/>
              </a:rPr>
              <a:t>Ahmad Fouad</a:t>
            </a:r>
          </a:p>
        </p:txBody>
      </p:sp>
      <p:sp>
        <p:nvSpPr>
          <p:cNvPr id="13" name="Rectangle 12"/>
          <p:cNvSpPr/>
          <p:nvPr/>
        </p:nvSpPr>
        <p:spPr>
          <a:xfrm>
            <a:off x="0" y="506730"/>
            <a:ext cx="2286000" cy="461665"/>
          </a:xfrm>
          <a:prstGeom prst="rect">
            <a:avLst/>
          </a:prstGeom>
        </p:spPr>
        <p:txBody>
          <a:bodyPr wrap="square">
            <a:spAutoFit/>
          </a:bodyPr>
          <a:lstStyle/>
          <a:p>
            <a:pPr lvl="0" algn="ctr"/>
            <a:r>
              <a:rPr lang="en-US" sz="2400" b="1" i="1" dirty="0">
                <a:solidFill>
                  <a:srgbClr val="FFC000"/>
                </a:solidFill>
              </a:rPr>
              <a:t>Participants</a:t>
            </a:r>
            <a:endParaRPr lang="en-US" sz="2400" i="1" dirty="0">
              <a:solidFill>
                <a:srgbClr val="FFC000"/>
              </a:solidFill>
            </a:endParaRPr>
          </a:p>
        </p:txBody>
      </p:sp>
      <p:sp>
        <p:nvSpPr>
          <p:cNvPr id="14" name="Chevron 13">
            <a:hlinkClick r:id="rId2"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5" name="Rectangle 14">
            <a:hlinkClick r:id="rId2"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6" name="Chevron 15">
            <a:hlinkClick r:id="rId3"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7" name="Rectangle 16">
            <a:hlinkClick r:id="rId3"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pic>
        <p:nvPicPr>
          <p:cNvPr id="12" name="Picture 11">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1" name="Rectangle 10">
            <a:hlinkClick r:id="rId4"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graphicFrame>
        <p:nvGraphicFramePr>
          <p:cNvPr id="18" name="Table 17">
            <a:extLst>
              <a:ext uri="{FF2B5EF4-FFF2-40B4-BE49-F238E27FC236}">
                <a16:creationId xmlns:a16="http://schemas.microsoft.com/office/drawing/2014/main" id="{DDAA7156-2B96-4FD5-A07F-EF7208C0762C}"/>
              </a:ext>
            </a:extLst>
          </p:cNvPr>
          <p:cNvGraphicFramePr>
            <a:graphicFrameLocks noGrp="1"/>
          </p:cNvGraphicFramePr>
          <p:nvPr>
            <p:extLst>
              <p:ext uri="{D42A27DB-BD31-4B8C-83A1-F6EECF244321}">
                <p14:modId xmlns:p14="http://schemas.microsoft.com/office/powerpoint/2010/main" val="26654102"/>
              </p:ext>
            </p:extLst>
          </p:nvPr>
        </p:nvGraphicFramePr>
        <p:xfrm>
          <a:off x="76200" y="2133602"/>
          <a:ext cx="8991600" cy="3388140"/>
        </p:xfrm>
        <a:graphic>
          <a:graphicData uri="http://schemas.openxmlformats.org/drawingml/2006/table">
            <a:tbl>
              <a:tblPr>
                <a:tableStyleId>{616DA210-FB5B-4158-B5E0-FEB733F419BA}</a:tableStyleId>
              </a:tblPr>
              <a:tblGrid>
                <a:gridCol w="2061229">
                  <a:extLst>
                    <a:ext uri="{9D8B030D-6E8A-4147-A177-3AD203B41FA5}">
                      <a16:colId xmlns:a16="http://schemas.microsoft.com/office/drawing/2014/main" val="20000"/>
                    </a:ext>
                  </a:extLst>
                </a:gridCol>
                <a:gridCol w="4737897">
                  <a:extLst>
                    <a:ext uri="{9D8B030D-6E8A-4147-A177-3AD203B41FA5}">
                      <a16:colId xmlns:a16="http://schemas.microsoft.com/office/drawing/2014/main" val="20001"/>
                    </a:ext>
                  </a:extLst>
                </a:gridCol>
                <a:gridCol w="2192474">
                  <a:extLst>
                    <a:ext uri="{9D8B030D-6E8A-4147-A177-3AD203B41FA5}">
                      <a16:colId xmlns:a16="http://schemas.microsoft.com/office/drawing/2014/main" val="20002"/>
                    </a:ext>
                  </a:extLst>
                </a:gridCol>
              </a:tblGrid>
              <a:tr h="323801">
                <a:tc gridSpan="3">
                  <a:txBody>
                    <a:bodyPr/>
                    <a:lstStyle/>
                    <a:p>
                      <a:pPr algn="ctr">
                        <a:lnSpc>
                          <a:spcPct val="150000"/>
                        </a:lnSpc>
                        <a:spcAft>
                          <a:spcPts val="0"/>
                        </a:spcAft>
                      </a:pPr>
                      <a:r>
                        <a:rPr lang="en-US" sz="1300" b="1" dirty="0">
                          <a:effectLst/>
                        </a:rPr>
                        <a:t>      Education Building - Third Floor </a:t>
                      </a:r>
                      <a:r>
                        <a:rPr lang="en-US" sz="1200" b="1" dirty="0">
                          <a:effectLst/>
                        </a:rPr>
                        <a:t>Class Room No. #303</a:t>
                      </a:r>
                      <a:endParaRPr lang="en-US" sz="1300" b="1" dirty="0">
                        <a:solidFill>
                          <a:schemeClr val="bg1"/>
                        </a:solidFill>
                        <a:effectLst/>
                      </a:endParaRPr>
                    </a:p>
                  </a:txBody>
                  <a:tcPr marL="50705" marR="50705" marT="0" marB="0" anchor="ctr">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50000" t="50000" r="50000" b="50000"/>
                      </a:path>
                      <a:tileRect/>
                    </a:gra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99297">
                <a:tc gridSpan="3">
                  <a:txBody>
                    <a:bodyPr/>
                    <a:lstStyle/>
                    <a:p>
                      <a:pPr algn="ctr">
                        <a:lnSpc>
                          <a:spcPts val="1400"/>
                        </a:lnSpc>
                        <a:spcAft>
                          <a:spcPts val="0"/>
                        </a:spcAft>
                      </a:pPr>
                      <a:endParaRPr lang="en-US" sz="1300" b="1" u="none" dirty="0">
                        <a:solidFill>
                          <a:schemeClr val="bg1"/>
                        </a:solidFill>
                        <a:effectLst/>
                      </a:endParaRPr>
                    </a:p>
                  </a:txBody>
                  <a:tcPr marL="50705" marR="50705"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50829">
                <a:tc>
                  <a:txBody>
                    <a:bodyPr/>
                    <a:lstStyle/>
                    <a:p>
                      <a:pPr algn="ctr">
                        <a:lnSpc>
                          <a:spcPts val="1800"/>
                        </a:lnSpc>
                        <a:spcAft>
                          <a:spcPts val="0"/>
                        </a:spcAft>
                      </a:pPr>
                      <a:r>
                        <a:rPr lang="en-US" sz="1300" b="1" dirty="0">
                          <a:effectLst/>
                        </a:rPr>
                        <a:t>Time</a:t>
                      </a:r>
                      <a:endParaRPr lang="en-US" sz="1300" b="1" dirty="0">
                        <a:solidFill>
                          <a:schemeClr val="bg1"/>
                        </a:solidFill>
                        <a:effectLst/>
                      </a:endParaRPr>
                    </a:p>
                  </a:txBody>
                  <a:tcPr marL="50705" marR="50705" marT="0" marB="0">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tc>
                  <a:txBody>
                    <a:bodyPr/>
                    <a:lstStyle/>
                    <a:p>
                      <a:pPr algn="ctr">
                        <a:lnSpc>
                          <a:spcPts val="1800"/>
                        </a:lnSpc>
                        <a:spcAft>
                          <a:spcPts val="0"/>
                        </a:spcAft>
                      </a:pPr>
                      <a:r>
                        <a:rPr lang="en-US" sz="1300" b="1" dirty="0">
                          <a:effectLst/>
                        </a:rPr>
                        <a:t>Paper Title</a:t>
                      </a:r>
                      <a:endParaRPr lang="en-US" sz="1300" b="1" dirty="0">
                        <a:solidFill>
                          <a:schemeClr val="bg1"/>
                        </a:solidFill>
                        <a:effectLst/>
                      </a:endParaRPr>
                    </a:p>
                  </a:txBody>
                  <a:tcPr marL="50705" marR="50705" marT="0" marB="0" anchor="ctr">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tc>
                  <a:txBody>
                    <a:bodyPr/>
                    <a:lstStyle/>
                    <a:p>
                      <a:pPr algn="ctr">
                        <a:lnSpc>
                          <a:spcPts val="1800"/>
                        </a:lnSpc>
                        <a:spcAft>
                          <a:spcPts val="0"/>
                        </a:spcAft>
                      </a:pPr>
                      <a:r>
                        <a:rPr lang="en-US" sz="1300" b="1" dirty="0">
                          <a:effectLst/>
                        </a:rPr>
                        <a:t>Presenters</a:t>
                      </a:r>
                      <a:endParaRPr lang="en-US" sz="1300" b="1" dirty="0">
                        <a:solidFill>
                          <a:schemeClr val="bg1"/>
                        </a:solidFill>
                        <a:effectLst/>
                      </a:endParaRPr>
                    </a:p>
                  </a:txBody>
                  <a:tcPr marL="50705" marR="50705" marT="0" marB="0" anchor="ctr">
                    <a:gradFill flip="none" rotWithShape="1">
                      <a:gsLst>
                        <a:gs pos="0">
                          <a:srgbClr val="920000">
                            <a:shade val="30000"/>
                            <a:satMod val="115000"/>
                          </a:srgbClr>
                        </a:gs>
                        <a:gs pos="50000">
                          <a:srgbClr val="920000">
                            <a:shade val="67500"/>
                            <a:satMod val="115000"/>
                          </a:srgbClr>
                        </a:gs>
                        <a:gs pos="100000">
                          <a:srgbClr val="920000">
                            <a:shade val="100000"/>
                            <a:satMod val="115000"/>
                          </a:srgbClr>
                        </a:gs>
                      </a:gsLst>
                      <a:path path="circle">
                        <a:fillToRect l="50000" t="50000" r="50000" b="50000"/>
                      </a:path>
                      <a:tileRect/>
                    </a:gradFill>
                  </a:tcPr>
                </a:tc>
                <a:extLst>
                  <a:ext uri="{0D108BD9-81ED-4DB2-BD59-A6C34878D82A}">
                    <a16:rowId xmlns:a16="http://schemas.microsoft.com/office/drawing/2014/main" val="10002"/>
                  </a:ext>
                </a:extLst>
              </a:tr>
              <a:tr h="488420">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1:15 PM – 1:30 PM</a:t>
                      </a: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6" action="ppaction://hlinkfile"/>
                        </a:rPr>
                        <a:t>The Effect of Performance Management System on Counterproductive Work Behavior of Employees</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Rauzan</a:t>
                      </a:r>
                      <a:r>
                        <a:rPr lang="en-US" sz="1300" b="1" kern="1200" dirty="0">
                          <a:solidFill>
                            <a:schemeClr val="tx1"/>
                          </a:solidFill>
                          <a:effectLst/>
                          <a:latin typeface="Times New Roman" panose="02020603050405020304" pitchFamily="18" charset="0"/>
                          <a:ea typeface="+mn-ea"/>
                          <a:cs typeface="Times New Roman" panose="02020603050405020304" pitchFamily="18" charset="0"/>
                        </a:rPr>
                        <a:t> Karim</a:t>
                      </a:r>
                    </a:p>
                  </a:txBody>
                  <a:tcPr marL="68580" marR="68580" marT="0" marB="0" anchor="ctr">
                    <a:solidFill>
                      <a:schemeClr val="bg2">
                        <a:lumMod val="50000"/>
                      </a:schemeClr>
                    </a:solidFill>
                  </a:tcPr>
                </a:tc>
                <a:extLst>
                  <a:ext uri="{0D108BD9-81ED-4DB2-BD59-A6C34878D82A}">
                    <a16:rowId xmlns:a16="http://schemas.microsoft.com/office/drawing/2014/main" val="10003"/>
                  </a:ext>
                </a:extLst>
              </a:tr>
              <a:tr h="417514">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1:30 PM – 1:45 PM</a:t>
                      </a: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7" action="ppaction://hlinkfile"/>
                        </a:rPr>
                        <a:t>The role of Service Marketing Mix in Retail Industry Case Study of Carrefour in Erbil  </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Raya Salem Ibrahim</a:t>
                      </a:r>
                    </a:p>
                  </a:txBody>
                  <a:tcPr marL="68580" marR="68580" marT="0" marB="0" anchor="ctr">
                    <a:solidFill>
                      <a:schemeClr val="bg2">
                        <a:lumMod val="50000"/>
                      </a:schemeClr>
                    </a:solidFill>
                  </a:tcPr>
                </a:tc>
                <a:extLst>
                  <a:ext uri="{0D108BD9-81ED-4DB2-BD59-A6C34878D82A}">
                    <a16:rowId xmlns:a16="http://schemas.microsoft.com/office/drawing/2014/main" val="10004"/>
                  </a:ext>
                </a:extLst>
              </a:tr>
              <a:tr h="51529">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1:45 PM – 2:00 PM</a:t>
                      </a: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8" action="ppaction://hlinkfile"/>
                        </a:rPr>
                        <a:t>The Leadership Styles of Women and Men Case Study in Carrefour</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Zainab Muhammed Kamal </a:t>
                      </a:r>
                    </a:p>
                  </a:txBody>
                  <a:tcPr marL="68580" marR="68580" marT="0" marB="0" anchor="ctr">
                    <a:solidFill>
                      <a:schemeClr val="bg2">
                        <a:lumMod val="50000"/>
                      </a:schemeClr>
                    </a:solidFill>
                  </a:tcPr>
                </a:tc>
                <a:extLst>
                  <a:ext uri="{0D108BD9-81ED-4DB2-BD59-A6C34878D82A}">
                    <a16:rowId xmlns:a16="http://schemas.microsoft.com/office/drawing/2014/main" val="10005"/>
                  </a:ext>
                </a:extLst>
              </a:tr>
              <a:tr h="370905">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2:00 PM – 2:15 PM</a:t>
                      </a: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9" action="ppaction://hlinkfile"/>
                        </a:rPr>
                        <a:t>Factors that Affecting Employee Motivation to Achieve Organizational Performance</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Zana Mustafa </a:t>
                      </a: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Jabbar</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extLst>
                  <a:ext uri="{0D108BD9-81ED-4DB2-BD59-A6C34878D82A}">
                    <a16:rowId xmlns:a16="http://schemas.microsoft.com/office/drawing/2014/main" val="10006"/>
                  </a:ext>
                </a:extLst>
              </a:tr>
              <a:tr h="370905">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2:15 PM – 2:30 PM</a:t>
                      </a: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10" action="ppaction://hlinkfile"/>
                        </a:rPr>
                        <a:t>The Impact of Knowledge on Ethic Management</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Zhela</a:t>
                      </a:r>
                      <a:r>
                        <a:rPr lang="en-US" sz="1300" b="1" kern="1200" dirty="0">
                          <a:solidFill>
                            <a:schemeClr val="tx1"/>
                          </a:solidFill>
                          <a:effectLst/>
                          <a:latin typeface="Times New Roman" panose="02020603050405020304" pitchFamily="18" charset="0"/>
                          <a:ea typeface="+mn-ea"/>
                          <a:cs typeface="Times New Roman" panose="02020603050405020304" pitchFamily="18" charset="0"/>
                        </a:rPr>
                        <a:t> </a:t>
                      </a: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Siamand</a:t>
                      </a:r>
                      <a:r>
                        <a:rPr lang="en-US" sz="1300" b="1" kern="1200" dirty="0">
                          <a:solidFill>
                            <a:schemeClr val="tx1"/>
                          </a:solidFill>
                          <a:effectLst/>
                          <a:latin typeface="Times New Roman" panose="02020603050405020304" pitchFamily="18" charset="0"/>
                          <a:ea typeface="+mn-ea"/>
                          <a:cs typeface="Times New Roman" panose="02020603050405020304" pitchFamily="18" charset="0"/>
                        </a:rPr>
                        <a:t> Muhamad</a:t>
                      </a:r>
                    </a:p>
                  </a:txBody>
                  <a:tcPr marL="68580" marR="68580" marT="0" marB="0" anchor="ctr">
                    <a:solidFill>
                      <a:schemeClr val="bg2">
                        <a:lumMod val="50000"/>
                      </a:schemeClr>
                    </a:solidFill>
                  </a:tcPr>
                </a:tc>
                <a:extLst>
                  <a:ext uri="{0D108BD9-81ED-4DB2-BD59-A6C34878D82A}">
                    <a16:rowId xmlns:a16="http://schemas.microsoft.com/office/drawing/2014/main" val="1678313645"/>
                  </a:ext>
                </a:extLst>
              </a:tr>
              <a:tr h="370905">
                <a:tc>
                  <a:txBody>
                    <a:bodyPr/>
                    <a:lstStyle/>
                    <a:p>
                      <a:pPr marL="0" marR="0" algn="ctr"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rPr>
                        <a:t>2:30 PM– 2:45 PM</a:t>
                      </a: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a:solidFill>
                            <a:schemeClr val="tx1"/>
                          </a:solidFill>
                          <a:effectLst/>
                          <a:latin typeface="Times New Roman" panose="02020603050405020304" pitchFamily="18" charset="0"/>
                          <a:ea typeface="+mn-ea"/>
                          <a:cs typeface="Times New Roman" panose="02020603050405020304" pitchFamily="18" charset="0"/>
                          <a:hlinkClick r:id="rId11" action="ppaction://hlinkfile"/>
                        </a:rPr>
                        <a:t>The Responsibility to Protect in Today`s National Conflict: Political or Conceptual</a:t>
                      </a:r>
                      <a:endParaRPr lang="en-US" sz="13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solidFill>
                      <a:schemeClr val="bg2">
                        <a:lumMod val="50000"/>
                      </a:schemeClr>
                    </a:solidFill>
                  </a:tcPr>
                </a:tc>
                <a:tc>
                  <a:txBody>
                    <a:bodyPr/>
                    <a:lstStyle/>
                    <a:p>
                      <a:pPr marL="0" marR="0" algn="l" defTabSz="457207" rtl="0" eaLnBrk="1" latinLnBrk="0" hangingPunct="1">
                        <a:lnSpc>
                          <a:spcPts val="1800"/>
                        </a:lnSpc>
                        <a:spcBef>
                          <a:spcPts val="0"/>
                        </a:spcBef>
                        <a:spcAft>
                          <a:spcPts val="0"/>
                        </a:spcAft>
                      </a:pP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Kewan</a:t>
                      </a:r>
                      <a:r>
                        <a:rPr lang="en-US" sz="1300" b="1" kern="1200" dirty="0">
                          <a:solidFill>
                            <a:schemeClr val="tx1"/>
                          </a:solidFill>
                          <a:effectLst/>
                          <a:latin typeface="Times New Roman" panose="02020603050405020304" pitchFamily="18" charset="0"/>
                          <a:ea typeface="+mn-ea"/>
                          <a:cs typeface="Times New Roman" panose="02020603050405020304" pitchFamily="18" charset="0"/>
                        </a:rPr>
                        <a:t> Mohsin </a:t>
                      </a:r>
                      <a:r>
                        <a:rPr lang="en-US" sz="1300" b="1" kern="1200" dirty="0" err="1">
                          <a:solidFill>
                            <a:schemeClr val="tx1"/>
                          </a:solidFill>
                          <a:effectLst/>
                          <a:latin typeface="Times New Roman" panose="02020603050405020304" pitchFamily="18" charset="0"/>
                          <a:ea typeface="+mn-ea"/>
                          <a:cs typeface="Times New Roman" panose="02020603050405020304" pitchFamily="18" charset="0"/>
                        </a:rPr>
                        <a:t>Ghafour</a:t>
                      </a:r>
                      <a:r>
                        <a:rPr lang="en-US" sz="1300" b="1" kern="1200" dirty="0">
                          <a:solidFill>
                            <a:schemeClr val="tx1"/>
                          </a:solidFill>
                          <a:effectLst/>
                          <a:latin typeface="Times New Roman" panose="02020603050405020304" pitchFamily="18" charset="0"/>
                          <a:ea typeface="+mn-ea"/>
                          <a:cs typeface="Times New Roman" panose="02020603050405020304" pitchFamily="18" charset="0"/>
                        </a:rPr>
                        <a:t> </a:t>
                      </a:r>
                    </a:p>
                  </a:txBody>
                  <a:tcPr marL="68580" marR="68580" marT="0" marB="0" anchor="ctr">
                    <a:solidFill>
                      <a:schemeClr val="bg2">
                        <a:lumMod val="50000"/>
                      </a:schemeClr>
                    </a:solidFill>
                  </a:tcPr>
                </a:tc>
                <a:extLst>
                  <a:ext uri="{0D108BD9-81ED-4DB2-BD59-A6C34878D82A}">
                    <a16:rowId xmlns:a16="http://schemas.microsoft.com/office/drawing/2014/main" val="319588167"/>
                  </a:ext>
                </a:extLst>
              </a:tr>
            </a:tbl>
          </a:graphicData>
        </a:graphic>
      </p:graphicFrame>
      <p:graphicFrame>
        <p:nvGraphicFramePr>
          <p:cNvPr id="2" name="Table 1">
            <a:extLst>
              <a:ext uri="{FF2B5EF4-FFF2-40B4-BE49-F238E27FC236}">
                <a16:creationId xmlns:a16="http://schemas.microsoft.com/office/drawing/2014/main" id="{8D2FD346-7A00-43B6-B020-02406FBD788B}"/>
              </a:ext>
            </a:extLst>
          </p:cNvPr>
          <p:cNvGraphicFramePr>
            <a:graphicFrameLocks noGrp="1"/>
          </p:cNvGraphicFramePr>
          <p:nvPr>
            <p:extLst>
              <p:ext uri="{D42A27DB-BD31-4B8C-83A1-F6EECF244321}">
                <p14:modId xmlns:p14="http://schemas.microsoft.com/office/powerpoint/2010/main" val="1209332738"/>
              </p:ext>
            </p:extLst>
          </p:nvPr>
        </p:nvGraphicFramePr>
        <p:xfrm>
          <a:off x="76199" y="5725095"/>
          <a:ext cx="8991600" cy="370905"/>
        </p:xfrm>
        <a:graphic>
          <a:graphicData uri="http://schemas.openxmlformats.org/drawingml/2006/table">
            <a:tbl>
              <a:tblPr>
                <a:tableStyleId>{C083E6E3-FA7D-4D7B-A595-EF9225AFEA82}</a:tableStyleId>
              </a:tblPr>
              <a:tblGrid>
                <a:gridCol w="8991600">
                  <a:extLst>
                    <a:ext uri="{9D8B030D-6E8A-4147-A177-3AD203B41FA5}">
                      <a16:colId xmlns:a16="http://schemas.microsoft.com/office/drawing/2014/main" val="150435548"/>
                    </a:ext>
                  </a:extLst>
                </a:gridCol>
              </a:tblGrid>
              <a:tr h="370905">
                <a:tc>
                  <a:txBody>
                    <a:bodyPr/>
                    <a:lstStyle/>
                    <a:p>
                      <a:pPr algn="ctr">
                        <a:lnSpc>
                          <a:spcPts val="1400"/>
                        </a:lnSpc>
                        <a:spcAft>
                          <a:spcPts val="0"/>
                        </a:spcAft>
                      </a:pPr>
                      <a:r>
                        <a:rPr lang="en-US" sz="1300" b="1" u="none" dirty="0">
                          <a:effectLst/>
                        </a:rPr>
                        <a:t>16:45 – 17:00 </a:t>
                      </a:r>
                    </a:p>
                    <a:p>
                      <a:pPr algn="ctr">
                        <a:lnSpc>
                          <a:spcPts val="1400"/>
                        </a:lnSpc>
                        <a:spcAft>
                          <a:spcPts val="0"/>
                        </a:spcAft>
                      </a:pPr>
                      <a:r>
                        <a:rPr lang="en-US" sz="1300" b="1" u="none" dirty="0">
                          <a:effectLst/>
                        </a:rPr>
                        <a:t>Closing Ceremony </a:t>
                      </a:r>
                      <a:endParaRPr lang="en-US" sz="1300" b="1" u="none" dirty="0">
                        <a:solidFill>
                          <a:schemeClr val="tx1"/>
                        </a:solidFill>
                        <a:effectLst/>
                      </a:endParaRPr>
                    </a:p>
                  </a:txBody>
                  <a:tcPr marL="50705" marR="50705" marT="0" marB="0" anchor="ctr"/>
                </a:tc>
                <a:extLst>
                  <a:ext uri="{0D108BD9-81ED-4DB2-BD59-A6C34878D82A}">
                    <a16:rowId xmlns:a16="http://schemas.microsoft.com/office/drawing/2014/main" val="1016851489"/>
                  </a:ext>
                </a:extLst>
              </a:tr>
            </a:tbl>
          </a:graphicData>
        </a:graphic>
      </p:graphicFrame>
    </p:spTree>
    <p:extLst>
      <p:ext uri="{BB962C8B-B14F-4D97-AF65-F5344CB8AC3E}">
        <p14:creationId xmlns:p14="http://schemas.microsoft.com/office/powerpoint/2010/main" val="31350267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13" name="Chevron 12">
            <a:hlinkClick r:id="rId2"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hlinkClick r:id="rId2"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5" name="Chevron 14">
            <a:hlinkClick r:id="rId3"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6" name="Rectangle 15">
            <a:hlinkClick r:id="rId3"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pic>
        <p:nvPicPr>
          <p:cNvPr id="11" name="Picture 10">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0" name="Rectangle 9">
            <a:hlinkClick r:id="rId4"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57350" y="2267139"/>
            <a:ext cx="5905500" cy="4182642"/>
          </a:xfrm>
          <a:prstGeom prst="rect">
            <a:avLst/>
          </a:prstGeom>
          <a:ln>
            <a:noFill/>
          </a:ln>
          <a:effectLst>
            <a:outerShdw blurRad="190500" algn="tl" rotWithShape="0">
              <a:srgbClr val="000000">
                <a:alpha val="70000"/>
              </a:srgbClr>
            </a:outerShdw>
          </a:effectLst>
        </p:spPr>
      </p:pic>
      <p:sp>
        <p:nvSpPr>
          <p:cNvPr id="4" name="Rounded Rectangle 3">
            <a:hlinkClick r:id="rId7" action="ppaction://hlinkfile"/>
          </p:cNvPr>
          <p:cNvSpPr/>
          <p:nvPr/>
        </p:nvSpPr>
        <p:spPr>
          <a:xfrm>
            <a:off x="1657350" y="1828800"/>
            <a:ext cx="5905500" cy="3048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b="1" i="1" dirty="0">
                <a:solidFill>
                  <a:schemeClr val="tx1"/>
                </a:solidFill>
              </a:rPr>
              <a:t>Abstract Book</a:t>
            </a:r>
          </a:p>
        </p:txBody>
      </p:sp>
    </p:spTree>
    <p:extLst>
      <p:ext uri="{BB962C8B-B14F-4D97-AF65-F5344CB8AC3E}">
        <p14:creationId xmlns:p14="http://schemas.microsoft.com/office/powerpoint/2010/main" val="40276354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1D4252"/>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9200" y="4572000"/>
            <a:ext cx="1295400" cy="1066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0800" y="4572000"/>
            <a:ext cx="1218838" cy="1066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95838" y="4572000"/>
            <a:ext cx="1257662" cy="1066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7" name="Diagram 6"/>
          <p:cNvGraphicFramePr/>
          <p:nvPr>
            <p:extLst>
              <p:ext uri="{D42A27DB-BD31-4B8C-83A1-F6EECF244321}">
                <p14:modId xmlns:p14="http://schemas.microsoft.com/office/powerpoint/2010/main" val="2880227778"/>
              </p:ext>
            </p:extLst>
          </p:nvPr>
        </p:nvGraphicFramePr>
        <p:xfrm>
          <a:off x="5364071" y="3117900"/>
          <a:ext cx="3551329" cy="16065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5" name="Picture 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334000" y="304800"/>
            <a:ext cx="3619500" cy="1669997"/>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154850" y="2023452"/>
            <a:ext cx="1798650" cy="1024547"/>
          </a:xfrm>
          <a:prstGeom prst="rect">
            <a:avLst/>
          </a:prstGeom>
          <a:ln>
            <a:noFill/>
          </a:ln>
          <a:effectLst>
            <a:outerShdw blurRad="63500" sx="102000" sy="102000" algn="ctr" rotWithShape="0">
              <a:prstClr val="black">
                <a:alpha val="40000"/>
              </a:prstClr>
            </a:outerShdw>
          </a:effectLst>
        </p:spPr>
      </p:pic>
      <p:pic>
        <p:nvPicPr>
          <p:cNvPr id="12" name="Picture 1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324868" y="2023452"/>
            <a:ext cx="1804820" cy="1024547"/>
          </a:xfrm>
          <a:prstGeom prst="rect">
            <a:avLst/>
          </a:prstGeom>
          <a:ln>
            <a:noFill/>
          </a:ln>
          <a:effectLst>
            <a:outerShdw blurRad="63500" sx="102000" sy="102000" algn="ctr" rotWithShape="0">
              <a:prstClr val="black">
                <a:alpha val="40000"/>
              </a:prstClr>
            </a:outerShdw>
          </a:effectLst>
        </p:spPr>
      </p:pic>
      <p:pic>
        <p:nvPicPr>
          <p:cNvPr id="2" name="Picture 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52400" y="304800"/>
            <a:ext cx="4697265" cy="6297053"/>
          </a:xfrm>
          <a:prstGeom prst="rect">
            <a:avLst/>
          </a:prstGeom>
          <a:effectLst>
            <a:outerShdw blurRad="63500" dir="1200000" sx="102000" sy="102000" algn="ctr" rotWithShape="0">
              <a:prstClr val="black">
                <a:alpha val="40000"/>
              </a:prstClr>
            </a:outerShdw>
            <a:softEdge rad="12700"/>
          </a:effectLst>
        </p:spPr>
      </p:pic>
      <p:sp>
        <p:nvSpPr>
          <p:cNvPr id="25" name="Chevron 24">
            <a:hlinkClick r:id="rId14" action="ppaction://hlinksldjump"/>
          </p:cNvPr>
          <p:cNvSpPr/>
          <p:nvPr/>
        </p:nvSpPr>
        <p:spPr>
          <a:xfrm>
            <a:off x="8610600" y="6248400"/>
            <a:ext cx="457200" cy="353453"/>
          </a:xfrm>
          <a:prstGeom prst="chevron">
            <a:avLst/>
          </a:prstGeom>
          <a:ln/>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92" name="Chevron 24">
            <a:hlinkClick r:id="rId15" action="ppaction://hlinksldjump"/>
            <a:extLst>
              <a:ext uri="{FF2B5EF4-FFF2-40B4-BE49-F238E27FC236}">
                <a16:creationId xmlns:a16="http://schemas.microsoft.com/office/drawing/2014/main" id="{01008900-46CF-41AD-84A2-1C73079D987B}"/>
              </a:ext>
            </a:extLst>
          </p:cNvPr>
          <p:cNvSpPr/>
          <p:nvPr/>
        </p:nvSpPr>
        <p:spPr>
          <a:xfrm flipH="1">
            <a:off x="5029200" y="6248400"/>
            <a:ext cx="457200" cy="353453"/>
          </a:xfrm>
          <a:prstGeom prst="chevron">
            <a:avLst/>
          </a:prstGeom>
          <a:ln/>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3" name="Rectangle 2">
            <a:hlinkClick r:id="rId14" action="ppaction://hlinksldjump"/>
          </p:cNvPr>
          <p:cNvSpPr/>
          <p:nvPr/>
        </p:nvSpPr>
        <p:spPr>
          <a:xfrm>
            <a:off x="7982332" y="6248400"/>
            <a:ext cx="702436" cy="369332"/>
          </a:xfrm>
          <a:prstGeom prst="rect">
            <a:avLst/>
          </a:prstGeom>
        </p:spPr>
        <p:txBody>
          <a:bodyPr wrap="none">
            <a:spAutoFit/>
          </a:bodyPr>
          <a:lstStyle/>
          <a:p>
            <a:r>
              <a:rPr lang="en-US" b="1" dirty="0">
                <a:solidFill>
                  <a:schemeClr val="accent4">
                    <a:lumMod val="20000"/>
                    <a:lumOff val="80000"/>
                  </a:schemeClr>
                </a:solidFill>
              </a:rPr>
              <a:t>Next</a:t>
            </a:r>
            <a:endParaRPr lang="en-US" dirty="0"/>
          </a:p>
        </p:txBody>
      </p:sp>
      <p:sp>
        <p:nvSpPr>
          <p:cNvPr id="13" name="Rectangle 12">
            <a:hlinkClick r:id="rId15" action="ppaction://hlinksldjump"/>
          </p:cNvPr>
          <p:cNvSpPr/>
          <p:nvPr/>
        </p:nvSpPr>
        <p:spPr>
          <a:xfrm>
            <a:off x="5387744" y="6256867"/>
            <a:ext cx="1154483" cy="369332"/>
          </a:xfrm>
          <a:prstGeom prst="rect">
            <a:avLst/>
          </a:prstGeom>
        </p:spPr>
        <p:txBody>
          <a:bodyPr wrap="none">
            <a:spAutoFit/>
          </a:bodyPr>
          <a:lstStyle/>
          <a:p>
            <a:r>
              <a:rPr lang="en-US" b="1" dirty="0">
                <a:solidFill>
                  <a:schemeClr val="accent4">
                    <a:lumMod val="20000"/>
                    <a:lumOff val="80000"/>
                  </a:schemeClr>
                </a:solidFill>
              </a:rPr>
              <a:t>Previews</a:t>
            </a:r>
            <a:endParaRPr lang="en-US" dirty="0"/>
          </a:p>
        </p:txBody>
      </p:sp>
    </p:spTree>
    <p:extLst>
      <p:ext uri="{BB962C8B-B14F-4D97-AF65-F5344CB8AC3E}">
        <p14:creationId xmlns:p14="http://schemas.microsoft.com/office/powerpoint/2010/main" val="26067501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pic>
        <p:nvPicPr>
          <p:cNvPr id="19" name="Picture 1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7" name="Rectangle 16">
            <a:hlinkClick r:id="rId2"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18" name="Picture 17">
            <a:hlinkClick r:id="rId4" action="ppaction://hlinksldjump"/>
            <a:extLst>
              <a:ext uri="{FF2B5EF4-FFF2-40B4-BE49-F238E27FC236}">
                <a16:creationId xmlns:a16="http://schemas.microsoft.com/office/drawing/2014/main" id="{3386C389-0F15-41A0-9251-F5E80BB224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203" y="1207926"/>
            <a:ext cx="3129350" cy="2754474"/>
          </a:xfrm>
          <a:prstGeom prst="rect">
            <a:avLst/>
          </a:prstGeom>
        </p:spPr>
      </p:pic>
      <p:pic>
        <p:nvPicPr>
          <p:cNvPr id="21" name="Picture 20">
            <a:hlinkClick r:id="rId6" action="ppaction://hlinksldjump"/>
            <a:extLst>
              <a:ext uri="{FF2B5EF4-FFF2-40B4-BE49-F238E27FC236}">
                <a16:creationId xmlns:a16="http://schemas.microsoft.com/office/drawing/2014/main" id="{260C37DE-4CB5-4A4E-BB42-62E8C7135D6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52516" y="1182270"/>
            <a:ext cx="2819684" cy="2780129"/>
          </a:xfrm>
          <a:prstGeom prst="rect">
            <a:avLst/>
          </a:prstGeom>
        </p:spPr>
      </p:pic>
      <p:pic>
        <p:nvPicPr>
          <p:cNvPr id="23" name="Picture 22">
            <a:hlinkClick r:id="rId8" action="ppaction://hlinksldjump"/>
            <a:extLst>
              <a:ext uri="{FF2B5EF4-FFF2-40B4-BE49-F238E27FC236}">
                <a16:creationId xmlns:a16="http://schemas.microsoft.com/office/drawing/2014/main" id="{0B6F8403-2C22-48C6-8398-0370396EE38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2400" y="4037629"/>
            <a:ext cx="3106153" cy="2515572"/>
          </a:xfrm>
          <a:prstGeom prst="rect">
            <a:avLst/>
          </a:prstGeom>
        </p:spPr>
      </p:pic>
      <p:pic>
        <p:nvPicPr>
          <p:cNvPr id="25" name="Picture 24">
            <a:hlinkClick r:id="rId10" action="ppaction://hlinksldjump"/>
            <a:extLst>
              <a:ext uri="{FF2B5EF4-FFF2-40B4-BE49-F238E27FC236}">
                <a16:creationId xmlns:a16="http://schemas.microsoft.com/office/drawing/2014/main" id="{11731F41-FC61-4D5A-A6B4-61F9F8D311F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266162" y="1182269"/>
            <a:ext cx="2801637" cy="2780129"/>
          </a:xfrm>
          <a:prstGeom prst="rect">
            <a:avLst/>
          </a:prstGeom>
        </p:spPr>
      </p:pic>
      <p:pic>
        <p:nvPicPr>
          <p:cNvPr id="27" name="Picture 26">
            <a:hlinkClick r:id="rId12" action="ppaction://hlinksldjump"/>
            <a:extLst>
              <a:ext uri="{FF2B5EF4-FFF2-40B4-BE49-F238E27FC236}">
                <a16:creationId xmlns:a16="http://schemas.microsoft.com/office/drawing/2014/main" id="{ADCAEAD3-9319-48DC-86DB-85D365668E8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352516" y="4032866"/>
            <a:ext cx="2819684" cy="2520333"/>
          </a:xfrm>
          <a:prstGeom prst="rect">
            <a:avLst/>
          </a:prstGeom>
        </p:spPr>
      </p:pic>
      <p:pic>
        <p:nvPicPr>
          <p:cNvPr id="29" name="Picture 28">
            <a:hlinkClick r:id="rId14" action="ppaction://hlinksldjump"/>
            <a:extLst>
              <a:ext uri="{FF2B5EF4-FFF2-40B4-BE49-F238E27FC236}">
                <a16:creationId xmlns:a16="http://schemas.microsoft.com/office/drawing/2014/main" id="{AC73E22D-2EE5-4362-AA63-B55EB4132943}"/>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260431" y="4053670"/>
            <a:ext cx="2807367" cy="2499529"/>
          </a:xfrm>
          <a:prstGeom prst="rect">
            <a:avLst/>
          </a:prstGeom>
        </p:spPr>
      </p:pic>
      <p:sp>
        <p:nvSpPr>
          <p:cNvPr id="12" name="Rectangle 11"/>
          <p:cNvSpPr/>
          <p:nvPr/>
        </p:nvSpPr>
        <p:spPr>
          <a:xfrm>
            <a:off x="125134" y="1182272"/>
            <a:ext cx="8942666" cy="5370928"/>
          </a:xfrm>
          <a:prstGeom prst="rect">
            <a:avLst/>
          </a:prstGeom>
          <a:noFill/>
          <a:ln w="57150" cmpd="thickThi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Chevron 12">
            <a:hlinkClick r:id="rId16"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hlinkClick r:id="rId16"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5" name="Chevron 14">
            <a:hlinkClick r:id="rId17"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6" name="Rectangle 15">
            <a:hlinkClick r:id="rId17"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Tree>
    <p:extLst>
      <p:ext uri="{BB962C8B-B14F-4D97-AF65-F5344CB8AC3E}">
        <p14:creationId xmlns:p14="http://schemas.microsoft.com/office/powerpoint/2010/main" val="395707659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pic>
        <p:nvPicPr>
          <p:cNvPr id="19" name="Picture 1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7" name="Rectangle 16">
            <a:hlinkClick r:id="rId2"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3" name="Picture 2">
            <a:hlinkClick r:id="rId4" action="ppaction://hlinksldjump"/>
            <a:extLst>
              <a:ext uri="{FF2B5EF4-FFF2-40B4-BE49-F238E27FC236}">
                <a16:creationId xmlns:a16="http://schemas.microsoft.com/office/drawing/2014/main" id="{BE8E1446-A715-4E69-9B90-C6EAB4FF23D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399" y="1194970"/>
            <a:ext cx="3106153" cy="2759927"/>
          </a:xfrm>
          <a:prstGeom prst="rect">
            <a:avLst/>
          </a:prstGeom>
        </p:spPr>
      </p:pic>
      <p:pic>
        <p:nvPicPr>
          <p:cNvPr id="5" name="Picture 4">
            <a:hlinkClick r:id="rId6" action="ppaction://hlinksldjump"/>
            <a:extLst>
              <a:ext uri="{FF2B5EF4-FFF2-40B4-BE49-F238E27FC236}">
                <a16:creationId xmlns:a16="http://schemas.microsoft.com/office/drawing/2014/main" id="{D51CFF2F-F1FE-433B-ACAF-A15631BEA9B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52516" y="1189891"/>
            <a:ext cx="2819684" cy="2760243"/>
          </a:xfrm>
          <a:prstGeom prst="rect">
            <a:avLst/>
          </a:prstGeom>
        </p:spPr>
      </p:pic>
      <p:pic>
        <p:nvPicPr>
          <p:cNvPr id="7" name="Picture 6">
            <a:hlinkClick r:id="rId8" action="ppaction://hlinksldjump"/>
            <a:extLst>
              <a:ext uri="{FF2B5EF4-FFF2-40B4-BE49-F238E27FC236}">
                <a16:creationId xmlns:a16="http://schemas.microsoft.com/office/drawing/2014/main" id="{963D6C65-64C5-4BBF-9EF1-3E05D222941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60430" y="1199566"/>
            <a:ext cx="2807367" cy="2750568"/>
          </a:xfrm>
          <a:prstGeom prst="rect">
            <a:avLst/>
          </a:prstGeom>
        </p:spPr>
      </p:pic>
      <p:pic>
        <p:nvPicPr>
          <p:cNvPr id="10" name="Picture 9">
            <a:hlinkClick r:id="rId10" action="ppaction://hlinksldjump"/>
            <a:extLst>
              <a:ext uri="{FF2B5EF4-FFF2-40B4-BE49-F238E27FC236}">
                <a16:creationId xmlns:a16="http://schemas.microsoft.com/office/drawing/2014/main" id="{0F8BBFF5-AB20-4D79-A357-2FC0AB5BDF4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2398" y="4038600"/>
            <a:ext cx="3106153" cy="2514600"/>
          </a:xfrm>
          <a:prstGeom prst="rect">
            <a:avLst/>
          </a:prstGeom>
        </p:spPr>
      </p:pic>
      <p:pic>
        <p:nvPicPr>
          <p:cNvPr id="20" name="Picture 19">
            <a:hlinkClick r:id="rId12" action="ppaction://hlinksldjump"/>
            <a:extLst>
              <a:ext uri="{FF2B5EF4-FFF2-40B4-BE49-F238E27FC236}">
                <a16:creationId xmlns:a16="http://schemas.microsoft.com/office/drawing/2014/main" id="{C87F5B5D-A00E-41A2-8852-CB27275BFEF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352800" y="4032865"/>
            <a:ext cx="2819400" cy="2527954"/>
          </a:xfrm>
          <a:prstGeom prst="rect">
            <a:avLst/>
          </a:prstGeom>
        </p:spPr>
      </p:pic>
      <p:pic>
        <p:nvPicPr>
          <p:cNvPr id="24" name="Picture 23">
            <a:hlinkClick r:id="rId14" action="ppaction://hlinksldjump"/>
            <a:extLst>
              <a:ext uri="{FF2B5EF4-FFF2-40B4-BE49-F238E27FC236}">
                <a16:creationId xmlns:a16="http://schemas.microsoft.com/office/drawing/2014/main" id="{009CC026-7F27-4B6C-8160-C51E60FF1215}"/>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260430" y="4032865"/>
            <a:ext cx="2807367" cy="2537629"/>
          </a:xfrm>
          <a:prstGeom prst="rect">
            <a:avLst/>
          </a:prstGeom>
        </p:spPr>
      </p:pic>
      <p:sp>
        <p:nvSpPr>
          <p:cNvPr id="12" name="Rectangle 11"/>
          <p:cNvSpPr/>
          <p:nvPr/>
        </p:nvSpPr>
        <p:spPr>
          <a:xfrm>
            <a:off x="125134" y="1182272"/>
            <a:ext cx="8942666" cy="5370928"/>
          </a:xfrm>
          <a:prstGeom prst="rect">
            <a:avLst/>
          </a:prstGeom>
          <a:noFill/>
          <a:ln w="57150" cmpd="thickThi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Chevron 12">
            <a:hlinkClick r:id="rId16"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hlinkClick r:id="rId16"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5" name="Chevron 14">
            <a:hlinkClick r:id="rId17"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6" name="Rectangle 15">
            <a:hlinkClick r:id="rId17"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Tree>
    <p:extLst>
      <p:ext uri="{BB962C8B-B14F-4D97-AF65-F5344CB8AC3E}">
        <p14:creationId xmlns:p14="http://schemas.microsoft.com/office/powerpoint/2010/main" val="401322897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pic>
        <p:nvPicPr>
          <p:cNvPr id="19" name="Picture 1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7" name="Rectangle 16">
            <a:hlinkClick r:id="rId2"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4" name="Picture 3">
            <a:hlinkClick r:id="rId4" action="ppaction://hlinksldjump"/>
            <a:extLst>
              <a:ext uri="{FF2B5EF4-FFF2-40B4-BE49-F238E27FC236}">
                <a16:creationId xmlns:a16="http://schemas.microsoft.com/office/drawing/2014/main" id="{ABF4ED78-E621-46F9-ABC2-8749048A97E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00" y="1182272"/>
            <a:ext cx="3106151" cy="2703928"/>
          </a:xfrm>
          <a:prstGeom prst="rect">
            <a:avLst/>
          </a:prstGeom>
        </p:spPr>
      </p:pic>
      <p:pic>
        <p:nvPicPr>
          <p:cNvPr id="9" name="Picture 8">
            <a:hlinkClick r:id="rId6" action="ppaction://hlinksldjump"/>
            <a:extLst>
              <a:ext uri="{FF2B5EF4-FFF2-40B4-BE49-F238E27FC236}">
                <a16:creationId xmlns:a16="http://schemas.microsoft.com/office/drawing/2014/main" id="{43C16AC0-7B8D-494B-B23E-42CAB02732E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52800" y="1189892"/>
            <a:ext cx="2819400" cy="2696308"/>
          </a:xfrm>
          <a:prstGeom prst="rect">
            <a:avLst/>
          </a:prstGeom>
        </p:spPr>
      </p:pic>
      <p:pic>
        <p:nvPicPr>
          <p:cNvPr id="18" name="Picture 17">
            <a:hlinkClick r:id="rId8" action="ppaction://hlinksldjump"/>
            <a:extLst>
              <a:ext uri="{FF2B5EF4-FFF2-40B4-BE49-F238E27FC236}">
                <a16:creationId xmlns:a16="http://schemas.microsoft.com/office/drawing/2014/main" id="{BDB8C53F-A270-4874-B485-8AAE010ACD8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60429" y="1189892"/>
            <a:ext cx="2807367" cy="2696308"/>
          </a:xfrm>
          <a:prstGeom prst="rect">
            <a:avLst/>
          </a:prstGeom>
        </p:spPr>
      </p:pic>
      <p:pic>
        <p:nvPicPr>
          <p:cNvPr id="22" name="Picture 21">
            <a:hlinkClick r:id="rId10" action="ppaction://hlinksldjump"/>
            <a:extLst>
              <a:ext uri="{FF2B5EF4-FFF2-40B4-BE49-F238E27FC236}">
                <a16:creationId xmlns:a16="http://schemas.microsoft.com/office/drawing/2014/main" id="{C16D5ACD-9910-454E-911C-2A2CE5831DF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2400" y="4013200"/>
            <a:ext cx="3106151" cy="2540000"/>
          </a:xfrm>
          <a:prstGeom prst="rect">
            <a:avLst/>
          </a:prstGeom>
        </p:spPr>
      </p:pic>
      <p:pic>
        <p:nvPicPr>
          <p:cNvPr id="25" name="Picture 24">
            <a:hlinkClick r:id="rId12" action="ppaction://hlinksldjump"/>
            <a:extLst>
              <a:ext uri="{FF2B5EF4-FFF2-40B4-BE49-F238E27FC236}">
                <a16:creationId xmlns:a16="http://schemas.microsoft.com/office/drawing/2014/main" id="{5E2493AB-25B0-40E4-871C-19501EE19B4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352801" y="4013200"/>
            <a:ext cx="2819400" cy="2540000"/>
          </a:xfrm>
          <a:prstGeom prst="rect">
            <a:avLst/>
          </a:prstGeom>
        </p:spPr>
      </p:pic>
      <p:pic>
        <p:nvPicPr>
          <p:cNvPr id="27" name="Picture 26">
            <a:hlinkClick r:id="rId14" action="ppaction://hlinksldjump"/>
            <a:extLst>
              <a:ext uri="{FF2B5EF4-FFF2-40B4-BE49-F238E27FC236}">
                <a16:creationId xmlns:a16="http://schemas.microsoft.com/office/drawing/2014/main" id="{3169FC6F-183C-4818-B8FB-E82428376199}"/>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260429" y="4013200"/>
            <a:ext cx="2807368" cy="2463799"/>
          </a:xfrm>
          <a:prstGeom prst="rect">
            <a:avLst/>
          </a:prstGeom>
        </p:spPr>
      </p:pic>
      <p:sp>
        <p:nvSpPr>
          <p:cNvPr id="12" name="Rectangle 11"/>
          <p:cNvSpPr/>
          <p:nvPr/>
        </p:nvSpPr>
        <p:spPr>
          <a:xfrm>
            <a:off x="125134" y="1182272"/>
            <a:ext cx="8942666" cy="5370928"/>
          </a:xfrm>
          <a:prstGeom prst="rect">
            <a:avLst/>
          </a:prstGeom>
          <a:noFill/>
          <a:ln w="57150" cmpd="thickThi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Chevron 12">
            <a:hlinkClick r:id="rId16"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hlinkClick r:id="rId16"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5" name="Chevron 14">
            <a:hlinkClick r:id="rId17"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6" name="Rectangle 15">
            <a:hlinkClick r:id="rId17"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Tree>
    <p:extLst>
      <p:ext uri="{BB962C8B-B14F-4D97-AF65-F5344CB8AC3E}">
        <p14:creationId xmlns:p14="http://schemas.microsoft.com/office/powerpoint/2010/main" val="196387270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pic>
        <p:nvPicPr>
          <p:cNvPr id="19" name="Picture 1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7" name="Rectangle 16">
            <a:hlinkClick r:id="rId2"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3" name="Picture 2">
            <a:hlinkClick r:id="rId4" action="ppaction://hlinksldjump"/>
            <a:extLst>
              <a:ext uri="{FF2B5EF4-FFF2-40B4-BE49-F238E27FC236}">
                <a16:creationId xmlns:a16="http://schemas.microsoft.com/office/drawing/2014/main" id="{5BA27CEE-5E2E-414D-84BF-4E4F74BC954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2901" y="1219200"/>
            <a:ext cx="3085650" cy="2590800"/>
          </a:xfrm>
          <a:prstGeom prst="rect">
            <a:avLst/>
          </a:prstGeom>
        </p:spPr>
      </p:pic>
      <p:pic>
        <p:nvPicPr>
          <p:cNvPr id="6" name="Picture 5">
            <a:hlinkClick r:id="rId6" action="ppaction://hlinksldjump"/>
            <a:extLst>
              <a:ext uri="{FF2B5EF4-FFF2-40B4-BE49-F238E27FC236}">
                <a16:creationId xmlns:a16="http://schemas.microsoft.com/office/drawing/2014/main" id="{E86D0708-B151-4A3E-99EE-8421B401A61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90899" y="1219200"/>
            <a:ext cx="2781301" cy="2590800"/>
          </a:xfrm>
          <a:prstGeom prst="rect">
            <a:avLst/>
          </a:prstGeom>
        </p:spPr>
      </p:pic>
      <p:pic>
        <p:nvPicPr>
          <p:cNvPr id="10" name="Picture 9">
            <a:hlinkClick r:id="rId8" action="ppaction://hlinksldjump"/>
            <a:extLst>
              <a:ext uri="{FF2B5EF4-FFF2-40B4-BE49-F238E27FC236}">
                <a16:creationId xmlns:a16="http://schemas.microsoft.com/office/drawing/2014/main" id="{13488974-FFF8-4B9F-8056-2E241D08591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304548" y="1219200"/>
            <a:ext cx="2687052" cy="2590800"/>
          </a:xfrm>
          <a:prstGeom prst="rect">
            <a:avLst/>
          </a:prstGeom>
        </p:spPr>
      </p:pic>
      <p:pic>
        <p:nvPicPr>
          <p:cNvPr id="20" name="Picture 19">
            <a:hlinkClick r:id="rId10" action="ppaction://hlinksldjump"/>
            <a:extLst>
              <a:ext uri="{FF2B5EF4-FFF2-40B4-BE49-F238E27FC236}">
                <a16:creationId xmlns:a16="http://schemas.microsoft.com/office/drawing/2014/main" id="{B72D56F8-AE9E-4230-9C72-448C45E13F7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0201" y="3937000"/>
            <a:ext cx="3098350" cy="2616200"/>
          </a:xfrm>
          <a:prstGeom prst="rect">
            <a:avLst/>
          </a:prstGeom>
        </p:spPr>
      </p:pic>
      <p:pic>
        <p:nvPicPr>
          <p:cNvPr id="23" name="Picture 22">
            <a:hlinkClick r:id="rId12" action="ppaction://hlinksldjump"/>
            <a:extLst>
              <a:ext uri="{FF2B5EF4-FFF2-40B4-BE49-F238E27FC236}">
                <a16:creationId xmlns:a16="http://schemas.microsoft.com/office/drawing/2014/main" id="{C7D8B23D-0E51-4F5D-BDB4-C0A5D6203A8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371850" y="3905430"/>
            <a:ext cx="2800351" cy="2647769"/>
          </a:xfrm>
          <a:prstGeom prst="rect">
            <a:avLst/>
          </a:prstGeom>
        </p:spPr>
      </p:pic>
      <p:pic>
        <p:nvPicPr>
          <p:cNvPr id="26" name="Picture 25">
            <a:hlinkClick r:id="rId14" action="ppaction://hlinksldjump"/>
            <a:extLst>
              <a:ext uri="{FF2B5EF4-FFF2-40B4-BE49-F238E27FC236}">
                <a16:creationId xmlns:a16="http://schemas.microsoft.com/office/drawing/2014/main" id="{B3695224-2146-4463-9529-FCB60D21BCEA}"/>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304548" y="3905430"/>
            <a:ext cx="2763252" cy="2647769"/>
          </a:xfrm>
          <a:prstGeom prst="rect">
            <a:avLst/>
          </a:prstGeom>
        </p:spPr>
      </p:pic>
      <p:sp>
        <p:nvSpPr>
          <p:cNvPr id="12" name="Rectangle 11"/>
          <p:cNvSpPr/>
          <p:nvPr/>
        </p:nvSpPr>
        <p:spPr>
          <a:xfrm>
            <a:off x="125134" y="1182272"/>
            <a:ext cx="8942666" cy="5370928"/>
          </a:xfrm>
          <a:prstGeom prst="rect">
            <a:avLst/>
          </a:prstGeom>
          <a:noFill/>
          <a:ln w="57150" cmpd="thickThi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Chevron 12">
            <a:hlinkClick r:id="rId16"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hlinkClick r:id="rId16"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5" name="Chevron 14">
            <a:hlinkClick r:id="rId17"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6" name="Rectangle 15">
            <a:hlinkClick r:id="rId17"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Tree>
    <p:extLst>
      <p:ext uri="{BB962C8B-B14F-4D97-AF65-F5344CB8AC3E}">
        <p14:creationId xmlns:p14="http://schemas.microsoft.com/office/powerpoint/2010/main" val="400198833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pic>
        <p:nvPicPr>
          <p:cNvPr id="19" name="Picture 1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7" name="Rectangle 16">
            <a:hlinkClick r:id="rId2"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4" name="Picture 3">
            <a:hlinkClick r:id="rId4" action="ppaction://hlinksldjump"/>
            <a:extLst>
              <a:ext uri="{FF2B5EF4-FFF2-40B4-BE49-F238E27FC236}">
                <a16:creationId xmlns:a16="http://schemas.microsoft.com/office/drawing/2014/main" id="{97AC335E-3AE2-434B-AD28-97B5FA2468F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2901" y="1219200"/>
            <a:ext cx="3085650" cy="2514600"/>
          </a:xfrm>
          <a:prstGeom prst="rect">
            <a:avLst/>
          </a:prstGeom>
        </p:spPr>
      </p:pic>
      <p:pic>
        <p:nvPicPr>
          <p:cNvPr id="7" name="Picture 6">
            <a:hlinkClick r:id="rId6" action="ppaction://hlinksldjump"/>
            <a:extLst>
              <a:ext uri="{FF2B5EF4-FFF2-40B4-BE49-F238E27FC236}">
                <a16:creationId xmlns:a16="http://schemas.microsoft.com/office/drawing/2014/main" id="{F8A6BB48-A57A-4A76-9EA1-677C67FF410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84551" y="1219200"/>
            <a:ext cx="2787650" cy="2514600"/>
          </a:xfrm>
          <a:prstGeom prst="rect">
            <a:avLst/>
          </a:prstGeom>
        </p:spPr>
      </p:pic>
      <p:pic>
        <p:nvPicPr>
          <p:cNvPr id="11" name="Picture 10">
            <a:hlinkClick r:id="rId8" action="ppaction://hlinksldjump"/>
            <a:extLst>
              <a:ext uri="{FF2B5EF4-FFF2-40B4-BE49-F238E27FC236}">
                <a16:creationId xmlns:a16="http://schemas.microsoft.com/office/drawing/2014/main" id="{45D3A9C7-9EC4-43BD-ADC6-2EF68945D30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98200" y="1231900"/>
            <a:ext cx="2769599" cy="2501900"/>
          </a:xfrm>
          <a:prstGeom prst="rect">
            <a:avLst/>
          </a:prstGeom>
        </p:spPr>
      </p:pic>
      <p:pic>
        <p:nvPicPr>
          <p:cNvPr id="21" name="Picture 20">
            <a:hlinkClick r:id="rId10" action="ppaction://hlinksldjump"/>
            <a:extLst>
              <a:ext uri="{FF2B5EF4-FFF2-40B4-BE49-F238E27FC236}">
                <a16:creationId xmlns:a16="http://schemas.microsoft.com/office/drawing/2014/main" id="{4F093015-7FEA-4978-9209-C4A083321B0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5134" y="3867736"/>
            <a:ext cx="3133417" cy="2685464"/>
          </a:xfrm>
          <a:prstGeom prst="rect">
            <a:avLst/>
          </a:prstGeom>
        </p:spPr>
      </p:pic>
      <p:pic>
        <p:nvPicPr>
          <p:cNvPr id="24" name="Picture 23">
            <a:hlinkClick r:id="rId12" action="ppaction://hlinksldjump"/>
            <a:extLst>
              <a:ext uri="{FF2B5EF4-FFF2-40B4-BE49-F238E27FC236}">
                <a16:creationId xmlns:a16="http://schemas.microsoft.com/office/drawing/2014/main" id="{022C17DB-E5BA-4098-BDAD-8398960DD4A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371852" y="3867736"/>
            <a:ext cx="2800350" cy="2685464"/>
          </a:xfrm>
          <a:prstGeom prst="rect">
            <a:avLst/>
          </a:prstGeom>
        </p:spPr>
      </p:pic>
      <p:pic>
        <p:nvPicPr>
          <p:cNvPr id="27" name="Picture 26">
            <a:hlinkClick r:id="rId14" action="ppaction://hlinksldjump"/>
            <a:extLst>
              <a:ext uri="{FF2B5EF4-FFF2-40B4-BE49-F238E27FC236}">
                <a16:creationId xmlns:a16="http://schemas.microsoft.com/office/drawing/2014/main" id="{4D1DF970-8DA8-4BA9-BA63-151649BBA32F}"/>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285502" y="3867736"/>
            <a:ext cx="2782297" cy="2685464"/>
          </a:xfrm>
          <a:prstGeom prst="rect">
            <a:avLst/>
          </a:prstGeom>
        </p:spPr>
      </p:pic>
      <p:sp>
        <p:nvSpPr>
          <p:cNvPr id="12" name="Rectangle 11"/>
          <p:cNvSpPr/>
          <p:nvPr/>
        </p:nvSpPr>
        <p:spPr>
          <a:xfrm>
            <a:off x="125134" y="1182272"/>
            <a:ext cx="8942666" cy="5370928"/>
          </a:xfrm>
          <a:prstGeom prst="rect">
            <a:avLst/>
          </a:prstGeom>
          <a:noFill/>
          <a:ln w="57150" cmpd="thickThi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Chevron 12">
            <a:hlinkClick r:id="rId16"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hlinkClick r:id="rId16"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5" name="Chevron 14">
            <a:hlinkClick r:id="rId17"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6" name="Rectangle 15">
            <a:hlinkClick r:id="rId17"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Tree>
    <p:extLst>
      <p:ext uri="{BB962C8B-B14F-4D97-AF65-F5344CB8AC3E}">
        <p14:creationId xmlns:p14="http://schemas.microsoft.com/office/powerpoint/2010/main" val="100716579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pic>
        <p:nvPicPr>
          <p:cNvPr id="19" name="Picture 1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7" name="Rectangle 16">
            <a:hlinkClick r:id="rId2"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3" name="Picture 2">
            <a:hlinkClick r:id="rId4" action="ppaction://hlinksldjump"/>
            <a:extLst>
              <a:ext uri="{FF2B5EF4-FFF2-40B4-BE49-F238E27FC236}">
                <a16:creationId xmlns:a16="http://schemas.microsoft.com/office/drawing/2014/main" id="{C7259CFC-9641-4ADD-8778-A263ABD30D9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5134" y="1202325"/>
            <a:ext cx="3133417" cy="2582680"/>
          </a:xfrm>
          <a:prstGeom prst="rect">
            <a:avLst/>
          </a:prstGeom>
        </p:spPr>
      </p:pic>
      <p:pic>
        <p:nvPicPr>
          <p:cNvPr id="6" name="Picture 5">
            <a:hlinkClick r:id="rId6" action="ppaction://hlinksldjump"/>
            <a:extLst>
              <a:ext uri="{FF2B5EF4-FFF2-40B4-BE49-F238E27FC236}">
                <a16:creationId xmlns:a16="http://schemas.microsoft.com/office/drawing/2014/main" id="{5328F0F9-5E6E-4AFF-A91A-5EC121BACD0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71852" y="1203764"/>
            <a:ext cx="2800350" cy="2581240"/>
          </a:xfrm>
          <a:prstGeom prst="rect">
            <a:avLst/>
          </a:prstGeom>
        </p:spPr>
      </p:pic>
      <p:pic>
        <p:nvPicPr>
          <p:cNvPr id="10" name="Picture 9">
            <a:hlinkClick r:id="rId8" action="ppaction://hlinksldjump"/>
            <a:extLst>
              <a:ext uri="{FF2B5EF4-FFF2-40B4-BE49-F238E27FC236}">
                <a16:creationId xmlns:a16="http://schemas.microsoft.com/office/drawing/2014/main" id="{C600D986-F891-4BDC-8ADE-8AF86088AC7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85502" y="1202324"/>
            <a:ext cx="2782297" cy="2582679"/>
          </a:xfrm>
          <a:prstGeom prst="rect">
            <a:avLst/>
          </a:prstGeom>
        </p:spPr>
      </p:pic>
      <p:pic>
        <p:nvPicPr>
          <p:cNvPr id="20" name="Picture 19">
            <a:hlinkClick r:id="rId10" action="ppaction://hlinksldjump"/>
            <a:extLst>
              <a:ext uri="{FF2B5EF4-FFF2-40B4-BE49-F238E27FC236}">
                <a16:creationId xmlns:a16="http://schemas.microsoft.com/office/drawing/2014/main" id="{6D5A22ED-C41D-4CB1-A8FD-AF84AA86B3A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5133" y="3867736"/>
            <a:ext cx="3133418" cy="2685464"/>
          </a:xfrm>
          <a:prstGeom prst="rect">
            <a:avLst/>
          </a:prstGeom>
        </p:spPr>
      </p:pic>
      <p:pic>
        <p:nvPicPr>
          <p:cNvPr id="23" name="Picture 22">
            <a:hlinkClick r:id="rId12" action="ppaction://hlinksldjump"/>
            <a:extLst>
              <a:ext uri="{FF2B5EF4-FFF2-40B4-BE49-F238E27FC236}">
                <a16:creationId xmlns:a16="http://schemas.microsoft.com/office/drawing/2014/main" id="{9B5D96AC-CCCC-424B-9D56-C2E7445209B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371852" y="3867734"/>
            <a:ext cx="2800350" cy="2685465"/>
          </a:xfrm>
          <a:prstGeom prst="rect">
            <a:avLst/>
          </a:prstGeom>
        </p:spPr>
      </p:pic>
      <p:pic>
        <p:nvPicPr>
          <p:cNvPr id="26" name="Picture 25">
            <a:hlinkClick r:id="rId14" action="ppaction://hlinksldjump"/>
            <a:extLst>
              <a:ext uri="{FF2B5EF4-FFF2-40B4-BE49-F238E27FC236}">
                <a16:creationId xmlns:a16="http://schemas.microsoft.com/office/drawing/2014/main" id="{239B7E24-C8CB-4713-BCD0-E1FEE7DC0E9F}"/>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285502" y="3867734"/>
            <a:ext cx="2782297" cy="2685465"/>
          </a:xfrm>
          <a:prstGeom prst="rect">
            <a:avLst/>
          </a:prstGeom>
        </p:spPr>
      </p:pic>
      <p:sp>
        <p:nvSpPr>
          <p:cNvPr id="12" name="Rectangle 11"/>
          <p:cNvSpPr/>
          <p:nvPr/>
        </p:nvSpPr>
        <p:spPr>
          <a:xfrm>
            <a:off x="125134" y="1182272"/>
            <a:ext cx="8942666" cy="5370928"/>
          </a:xfrm>
          <a:prstGeom prst="rect">
            <a:avLst/>
          </a:prstGeom>
          <a:noFill/>
          <a:ln w="57150" cmpd="thickThi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Chevron 12">
            <a:hlinkClick r:id="rId16"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hlinkClick r:id="rId16"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5" name="Chevron 14">
            <a:hlinkClick r:id="rId17"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6" name="Rectangle 15">
            <a:hlinkClick r:id="rId17"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Tree>
    <p:extLst>
      <p:ext uri="{BB962C8B-B14F-4D97-AF65-F5344CB8AC3E}">
        <p14:creationId xmlns:p14="http://schemas.microsoft.com/office/powerpoint/2010/main" val="243956947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pic>
        <p:nvPicPr>
          <p:cNvPr id="19" name="Picture 1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7" name="Rectangle 16">
            <a:hlinkClick r:id="rId2"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4" name="Picture 3">
            <a:hlinkClick r:id="rId4" action="ppaction://hlinksldjump"/>
            <a:extLst>
              <a:ext uri="{FF2B5EF4-FFF2-40B4-BE49-F238E27FC236}">
                <a16:creationId xmlns:a16="http://schemas.microsoft.com/office/drawing/2014/main" id="{1F02E354-C67A-4CFE-B70C-990005F9A19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4801" y="1189891"/>
            <a:ext cx="3123750" cy="2595111"/>
          </a:xfrm>
          <a:prstGeom prst="rect">
            <a:avLst/>
          </a:prstGeom>
        </p:spPr>
      </p:pic>
      <p:pic>
        <p:nvPicPr>
          <p:cNvPr id="7" name="Picture 6">
            <a:hlinkClick r:id="rId6" action="ppaction://hlinksldjump"/>
            <a:extLst>
              <a:ext uri="{FF2B5EF4-FFF2-40B4-BE49-F238E27FC236}">
                <a16:creationId xmlns:a16="http://schemas.microsoft.com/office/drawing/2014/main" id="{73FC3844-7F54-4884-B1CA-0F8C11E80DB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71852" y="1197469"/>
            <a:ext cx="2800350" cy="2587534"/>
          </a:xfrm>
          <a:prstGeom prst="rect">
            <a:avLst/>
          </a:prstGeom>
        </p:spPr>
      </p:pic>
      <p:pic>
        <p:nvPicPr>
          <p:cNvPr id="11" name="Picture 10">
            <a:hlinkClick r:id="rId8" action="ppaction://hlinksldjump"/>
            <a:extLst>
              <a:ext uri="{FF2B5EF4-FFF2-40B4-BE49-F238E27FC236}">
                <a16:creationId xmlns:a16="http://schemas.microsoft.com/office/drawing/2014/main" id="{AD935090-72AF-4FE5-A36E-5A6BDA275F5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85501" y="1197468"/>
            <a:ext cx="2782297" cy="2587533"/>
          </a:xfrm>
          <a:prstGeom prst="rect">
            <a:avLst/>
          </a:prstGeom>
        </p:spPr>
      </p:pic>
      <p:pic>
        <p:nvPicPr>
          <p:cNvPr id="21" name="Picture 20">
            <a:hlinkClick r:id="rId10" action="ppaction://hlinksldjump"/>
            <a:extLst>
              <a:ext uri="{FF2B5EF4-FFF2-40B4-BE49-F238E27FC236}">
                <a16:creationId xmlns:a16="http://schemas.microsoft.com/office/drawing/2014/main" id="{E853B7E7-B3C0-4BD8-872D-B0BDAA58955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6274" y="3867736"/>
            <a:ext cx="3132277" cy="2700660"/>
          </a:xfrm>
          <a:prstGeom prst="rect">
            <a:avLst/>
          </a:prstGeom>
        </p:spPr>
      </p:pic>
      <p:pic>
        <p:nvPicPr>
          <p:cNvPr id="24" name="Picture 23">
            <a:hlinkClick r:id="rId12" action="ppaction://hlinksldjump"/>
            <a:extLst>
              <a:ext uri="{FF2B5EF4-FFF2-40B4-BE49-F238E27FC236}">
                <a16:creationId xmlns:a16="http://schemas.microsoft.com/office/drawing/2014/main" id="{D73E9CC0-41B8-480C-A1E0-9B40A37A472B}"/>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371853" y="3867732"/>
            <a:ext cx="2800350" cy="2700664"/>
          </a:xfrm>
          <a:prstGeom prst="rect">
            <a:avLst/>
          </a:prstGeom>
        </p:spPr>
      </p:pic>
      <p:pic>
        <p:nvPicPr>
          <p:cNvPr id="27" name="Picture 26">
            <a:hlinkClick r:id="rId14" action="ppaction://hlinksldjump"/>
            <a:extLst>
              <a:ext uri="{FF2B5EF4-FFF2-40B4-BE49-F238E27FC236}">
                <a16:creationId xmlns:a16="http://schemas.microsoft.com/office/drawing/2014/main" id="{F1C0B836-206A-45E2-B8C6-5C9539F9B825}"/>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285501" y="3867732"/>
            <a:ext cx="2782298" cy="2700664"/>
          </a:xfrm>
          <a:prstGeom prst="rect">
            <a:avLst/>
          </a:prstGeom>
        </p:spPr>
      </p:pic>
      <p:sp>
        <p:nvSpPr>
          <p:cNvPr id="12" name="Rectangle 11"/>
          <p:cNvSpPr/>
          <p:nvPr/>
        </p:nvSpPr>
        <p:spPr>
          <a:xfrm>
            <a:off x="125134" y="1182272"/>
            <a:ext cx="8942666" cy="5370928"/>
          </a:xfrm>
          <a:prstGeom prst="rect">
            <a:avLst/>
          </a:prstGeom>
          <a:noFill/>
          <a:ln w="57150" cmpd="thickThi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Chevron 12">
            <a:hlinkClick r:id="rId16"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hlinkClick r:id="rId16"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5" name="Chevron 14">
            <a:hlinkClick r:id="rId17"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6" name="Rectangle 15">
            <a:hlinkClick r:id="rId17"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Tree>
    <p:extLst>
      <p:ext uri="{BB962C8B-B14F-4D97-AF65-F5344CB8AC3E}">
        <p14:creationId xmlns:p14="http://schemas.microsoft.com/office/powerpoint/2010/main" val="207140488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pic>
        <p:nvPicPr>
          <p:cNvPr id="19" name="Picture 1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7" name="Rectangle 16">
            <a:hlinkClick r:id="rId2"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3" name="Picture 2">
            <a:hlinkClick r:id="rId4" action="ppaction://hlinksldjump"/>
            <a:extLst>
              <a:ext uri="{FF2B5EF4-FFF2-40B4-BE49-F238E27FC236}">
                <a16:creationId xmlns:a16="http://schemas.microsoft.com/office/drawing/2014/main" id="{4A40E34E-1798-432C-A0CE-93895AD6265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2900" y="1182272"/>
            <a:ext cx="3065599" cy="2551528"/>
          </a:xfrm>
          <a:prstGeom prst="rect">
            <a:avLst/>
          </a:prstGeom>
        </p:spPr>
      </p:pic>
      <p:pic>
        <p:nvPicPr>
          <p:cNvPr id="6" name="Picture 5">
            <a:hlinkClick r:id="rId6" action="ppaction://hlinksldjump"/>
            <a:extLst>
              <a:ext uri="{FF2B5EF4-FFF2-40B4-BE49-F238E27FC236}">
                <a16:creationId xmlns:a16="http://schemas.microsoft.com/office/drawing/2014/main" id="{63709D9E-EE9B-433A-A973-72F042C4EC4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71853" y="1207670"/>
            <a:ext cx="2800350" cy="2526129"/>
          </a:xfrm>
          <a:prstGeom prst="rect">
            <a:avLst/>
          </a:prstGeom>
        </p:spPr>
      </p:pic>
      <p:pic>
        <p:nvPicPr>
          <p:cNvPr id="10" name="Picture 9">
            <a:hlinkClick r:id="rId8" action="ppaction://hlinksldjump"/>
            <a:extLst>
              <a:ext uri="{FF2B5EF4-FFF2-40B4-BE49-F238E27FC236}">
                <a16:creationId xmlns:a16="http://schemas.microsoft.com/office/drawing/2014/main" id="{0EF6AF8C-BA1C-45E0-B84A-0150253DBEB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86500" y="1234341"/>
            <a:ext cx="2781299" cy="2499457"/>
          </a:xfrm>
          <a:prstGeom prst="rect">
            <a:avLst/>
          </a:prstGeom>
        </p:spPr>
      </p:pic>
      <p:pic>
        <p:nvPicPr>
          <p:cNvPr id="20" name="Picture 19">
            <a:hlinkClick r:id="rId10" action="ppaction://hlinksldjump"/>
            <a:extLst>
              <a:ext uri="{FF2B5EF4-FFF2-40B4-BE49-F238E27FC236}">
                <a16:creationId xmlns:a16="http://schemas.microsoft.com/office/drawing/2014/main" id="{18B11FB5-CA0B-4B61-B6D0-AA684D6A062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0200" y="3842336"/>
            <a:ext cx="3078299" cy="2710864"/>
          </a:xfrm>
          <a:prstGeom prst="rect">
            <a:avLst/>
          </a:prstGeom>
        </p:spPr>
      </p:pic>
      <p:pic>
        <p:nvPicPr>
          <p:cNvPr id="23" name="Picture 22">
            <a:hlinkClick r:id="rId12" action="ppaction://hlinksldjump"/>
            <a:extLst>
              <a:ext uri="{FF2B5EF4-FFF2-40B4-BE49-F238E27FC236}">
                <a16:creationId xmlns:a16="http://schemas.microsoft.com/office/drawing/2014/main" id="{C01BDC91-1CFF-4A47-BC1F-03E3C5EAA760}"/>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371853" y="3842336"/>
            <a:ext cx="2800350" cy="2710864"/>
          </a:xfrm>
          <a:prstGeom prst="rect">
            <a:avLst/>
          </a:prstGeom>
        </p:spPr>
      </p:pic>
      <p:pic>
        <p:nvPicPr>
          <p:cNvPr id="26" name="Picture 25">
            <a:hlinkClick r:id="rId14" action="ppaction://hlinksldjump"/>
            <a:extLst>
              <a:ext uri="{FF2B5EF4-FFF2-40B4-BE49-F238E27FC236}">
                <a16:creationId xmlns:a16="http://schemas.microsoft.com/office/drawing/2014/main" id="{87C8BC22-A253-46E1-8197-82FCAF543209}"/>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286500" y="3842336"/>
            <a:ext cx="2781299" cy="2710864"/>
          </a:xfrm>
          <a:prstGeom prst="rect">
            <a:avLst/>
          </a:prstGeom>
        </p:spPr>
      </p:pic>
      <p:sp>
        <p:nvSpPr>
          <p:cNvPr id="12" name="Rectangle 11"/>
          <p:cNvSpPr/>
          <p:nvPr/>
        </p:nvSpPr>
        <p:spPr>
          <a:xfrm>
            <a:off x="125134" y="1182272"/>
            <a:ext cx="8942666" cy="5370928"/>
          </a:xfrm>
          <a:prstGeom prst="rect">
            <a:avLst/>
          </a:prstGeom>
          <a:noFill/>
          <a:ln w="57150" cmpd="thickThi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Chevron 12">
            <a:hlinkClick r:id="rId16"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hlinkClick r:id="rId16"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5" name="Chevron 14">
            <a:hlinkClick r:id="rId17"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6" name="Rectangle 15">
            <a:hlinkClick r:id="rId17"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Tree>
    <p:extLst>
      <p:ext uri="{BB962C8B-B14F-4D97-AF65-F5344CB8AC3E}">
        <p14:creationId xmlns:p14="http://schemas.microsoft.com/office/powerpoint/2010/main" val="250471184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pic>
        <p:nvPicPr>
          <p:cNvPr id="19" name="Picture 1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7" name="Rectangle 16">
            <a:hlinkClick r:id="rId2"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4" name="Picture 3">
            <a:hlinkClick r:id="rId4" action="ppaction://hlinksldjump"/>
            <a:extLst>
              <a:ext uri="{FF2B5EF4-FFF2-40B4-BE49-F238E27FC236}">
                <a16:creationId xmlns:a16="http://schemas.microsoft.com/office/drawing/2014/main" id="{8A2CEA6A-C8D3-4811-BA9C-71C06AC582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0200" y="1189892"/>
            <a:ext cx="3078299" cy="2569713"/>
          </a:xfrm>
          <a:prstGeom prst="rect">
            <a:avLst/>
          </a:prstGeom>
        </p:spPr>
      </p:pic>
      <p:pic>
        <p:nvPicPr>
          <p:cNvPr id="7" name="Picture 6">
            <a:hlinkClick r:id="rId6" action="ppaction://hlinksldjump"/>
            <a:extLst>
              <a:ext uri="{FF2B5EF4-FFF2-40B4-BE49-F238E27FC236}">
                <a16:creationId xmlns:a16="http://schemas.microsoft.com/office/drawing/2014/main" id="{3E6B296B-6483-434E-BB92-69C2E59ECA0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71853" y="1218871"/>
            <a:ext cx="2800350" cy="2540734"/>
          </a:xfrm>
          <a:prstGeom prst="rect">
            <a:avLst/>
          </a:prstGeom>
        </p:spPr>
      </p:pic>
      <p:pic>
        <p:nvPicPr>
          <p:cNvPr id="11" name="Picture 10">
            <a:hlinkClick r:id="rId8" action="ppaction://hlinksldjump"/>
            <a:extLst>
              <a:ext uri="{FF2B5EF4-FFF2-40B4-BE49-F238E27FC236}">
                <a16:creationId xmlns:a16="http://schemas.microsoft.com/office/drawing/2014/main" id="{E58CAC1F-C556-4EFF-935D-AB12900DFD9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86499" y="1214021"/>
            <a:ext cx="2781299" cy="2545583"/>
          </a:xfrm>
          <a:prstGeom prst="rect">
            <a:avLst/>
          </a:prstGeom>
        </p:spPr>
      </p:pic>
      <p:pic>
        <p:nvPicPr>
          <p:cNvPr id="21" name="Picture 20">
            <a:hlinkClick r:id="rId10" action="ppaction://hlinksldjump"/>
            <a:extLst>
              <a:ext uri="{FF2B5EF4-FFF2-40B4-BE49-F238E27FC236}">
                <a16:creationId xmlns:a16="http://schemas.microsoft.com/office/drawing/2014/main" id="{4D993C2D-743C-4097-A107-59E5F832D4D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5134" y="3842336"/>
            <a:ext cx="3113365" cy="2710864"/>
          </a:xfrm>
          <a:prstGeom prst="rect">
            <a:avLst/>
          </a:prstGeom>
        </p:spPr>
      </p:pic>
      <p:pic>
        <p:nvPicPr>
          <p:cNvPr id="24" name="Picture 23">
            <a:hlinkClick r:id="rId12" action="ppaction://hlinksldjump"/>
            <a:extLst>
              <a:ext uri="{FF2B5EF4-FFF2-40B4-BE49-F238E27FC236}">
                <a16:creationId xmlns:a16="http://schemas.microsoft.com/office/drawing/2014/main" id="{62D3BB36-A4BA-4241-9B9A-D98179C9C7F9}"/>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371854" y="3842336"/>
            <a:ext cx="2800350" cy="2710864"/>
          </a:xfrm>
          <a:prstGeom prst="rect">
            <a:avLst/>
          </a:prstGeom>
        </p:spPr>
      </p:pic>
      <p:pic>
        <p:nvPicPr>
          <p:cNvPr id="27" name="Picture 26">
            <a:hlinkClick r:id="rId14" action="ppaction://hlinksldjump"/>
            <a:extLst>
              <a:ext uri="{FF2B5EF4-FFF2-40B4-BE49-F238E27FC236}">
                <a16:creationId xmlns:a16="http://schemas.microsoft.com/office/drawing/2014/main" id="{57F9328B-5A07-483B-A46A-E458B48191AF}"/>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286499" y="3842337"/>
            <a:ext cx="2781300" cy="2710864"/>
          </a:xfrm>
          <a:prstGeom prst="rect">
            <a:avLst/>
          </a:prstGeom>
        </p:spPr>
      </p:pic>
      <p:sp>
        <p:nvSpPr>
          <p:cNvPr id="12" name="Rectangle 11"/>
          <p:cNvSpPr/>
          <p:nvPr/>
        </p:nvSpPr>
        <p:spPr>
          <a:xfrm>
            <a:off x="125134" y="1182272"/>
            <a:ext cx="8942666" cy="5370928"/>
          </a:xfrm>
          <a:prstGeom prst="rect">
            <a:avLst/>
          </a:prstGeom>
          <a:noFill/>
          <a:ln w="57150" cmpd="thickThi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Chevron 12">
            <a:hlinkClick r:id="rId16"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hlinkClick r:id="rId16"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5" name="Chevron 14">
            <a:hlinkClick r:id="rId17"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6" name="Rectangle 15">
            <a:hlinkClick r:id="rId17"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Tree>
    <p:extLst>
      <p:ext uri="{BB962C8B-B14F-4D97-AF65-F5344CB8AC3E}">
        <p14:creationId xmlns:p14="http://schemas.microsoft.com/office/powerpoint/2010/main" val="157859606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pic>
        <p:nvPicPr>
          <p:cNvPr id="19" name="Picture 1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7" name="Rectangle 16">
            <a:hlinkClick r:id="rId2"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3" name="Picture 2">
            <a:hlinkClick r:id="rId4" action="ppaction://hlinksldjump"/>
            <a:extLst>
              <a:ext uri="{FF2B5EF4-FFF2-40B4-BE49-F238E27FC236}">
                <a16:creationId xmlns:a16="http://schemas.microsoft.com/office/drawing/2014/main" id="{A78D22E2-76A9-49EB-864C-9C51BE3C2A1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0612" y="1189893"/>
            <a:ext cx="3097887" cy="2467708"/>
          </a:xfrm>
          <a:prstGeom prst="rect">
            <a:avLst/>
          </a:prstGeom>
        </p:spPr>
      </p:pic>
      <p:pic>
        <p:nvPicPr>
          <p:cNvPr id="6" name="Picture 5">
            <a:hlinkClick r:id="rId6" action="ppaction://hlinksldjump"/>
            <a:extLst>
              <a:ext uri="{FF2B5EF4-FFF2-40B4-BE49-F238E27FC236}">
                <a16:creationId xmlns:a16="http://schemas.microsoft.com/office/drawing/2014/main" id="{C0F8AC03-122B-4955-BE97-BDFC8710F74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33750" y="1213791"/>
            <a:ext cx="2838454" cy="2443810"/>
          </a:xfrm>
          <a:prstGeom prst="rect">
            <a:avLst/>
          </a:prstGeom>
        </p:spPr>
      </p:pic>
      <p:pic>
        <p:nvPicPr>
          <p:cNvPr id="10" name="Picture 9">
            <a:hlinkClick r:id="rId8" action="ppaction://hlinksldjump"/>
            <a:extLst>
              <a:ext uri="{FF2B5EF4-FFF2-40B4-BE49-F238E27FC236}">
                <a16:creationId xmlns:a16="http://schemas.microsoft.com/office/drawing/2014/main" id="{E627C9AE-BFD4-40A7-B6FD-55E2D2BDA8D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67456" y="1213791"/>
            <a:ext cx="2800344" cy="2443810"/>
          </a:xfrm>
          <a:prstGeom prst="rect">
            <a:avLst/>
          </a:prstGeom>
        </p:spPr>
      </p:pic>
      <p:pic>
        <p:nvPicPr>
          <p:cNvPr id="20" name="Picture 19">
            <a:hlinkClick r:id="rId10" action="ppaction://hlinksldjump"/>
            <a:extLst>
              <a:ext uri="{FF2B5EF4-FFF2-40B4-BE49-F238E27FC236}">
                <a16:creationId xmlns:a16="http://schemas.microsoft.com/office/drawing/2014/main" id="{C687655F-0638-4B24-9BF0-6F7B4D984B64}"/>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34801" y="3829635"/>
            <a:ext cx="3103698" cy="2731185"/>
          </a:xfrm>
          <a:prstGeom prst="rect">
            <a:avLst/>
          </a:prstGeom>
        </p:spPr>
      </p:pic>
      <p:pic>
        <p:nvPicPr>
          <p:cNvPr id="23" name="Picture 22">
            <a:hlinkClick r:id="rId12" action="ppaction://hlinksldjump"/>
            <a:extLst>
              <a:ext uri="{FF2B5EF4-FFF2-40B4-BE49-F238E27FC236}">
                <a16:creationId xmlns:a16="http://schemas.microsoft.com/office/drawing/2014/main" id="{381CB17F-1105-4F03-A422-B070E3F8B65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333750" y="3829636"/>
            <a:ext cx="2838454" cy="2723564"/>
          </a:xfrm>
          <a:prstGeom prst="rect">
            <a:avLst/>
          </a:prstGeom>
        </p:spPr>
      </p:pic>
      <p:pic>
        <p:nvPicPr>
          <p:cNvPr id="26" name="Picture 25">
            <a:hlinkClick r:id="rId14" action="ppaction://hlinksldjump"/>
            <a:extLst>
              <a:ext uri="{FF2B5EF4-FFF2-40B4-BE49-F238E27FC236}">
                <a16:creationId xmlns:a16="http://schemas.microsoft.com/office/drawing/2014/main" id="{A873E5F4-CC3F-4989-B749-CDF1A19723A8}"/>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267454" y="3829635"/>
            <a:ext cx="2781299" cy="2723565"/>
          </a:xfrm>
          <a:prstGeom prst="rect">
            <a:avLst/>
          </a:prstGeom>
        </p:spPr>
      </p:pic>
      <p:sp>
        <p:nvSpPr>
          <p:cNvPr id="12" name="Rectangle 11"/>
          <p:cNvSpPr/>
          <p:nvPr/>
        </p:nvSpPr>
        <p:spPr>
          <a:xfrm>
            <a:off x="125134" y="1182272"/>
            <a:ext cx="8942666" cy="5370928"/>
          </a:xfrm>
          <a:prstGeom prst="rect">
            <a:avLst/>
          </a:prstGeom>
          <a:noFill/>
          <a:ln w="57150" cmpd="thickThi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Chevron 12">
            <a:hlinkClick r:id="rId16"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hlinkClick r:id="rId16"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5" name="Chevron 14">
            <a:hlinkClick r:id="rId17"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6" name="Rectangle 15">
            <a:hlinkClick r:id="rId17"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Tree>
    <p:extLst>
      <p:ext uri="{BB962C8B-B14F-4D97-AF65-F5344CB8AC3E}">
        <p14:creationId xmlns:p14="http://schemas.microsoft.com/office/powerpoint/2010/main" val="98225308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7513320" cy="762000"/>
          </a:xfrm>
        </p:spPr>
        <p:txBody>
          <a:bodyPr/>
          <a:lstStyle/>
          <a:p>
            <a:r>
              <a:rPr lang="en-US" i="1" dirty="0">
                <a:solidFill>
                  <a:srgbClr val="FFC000"/>
                </a:solidFill>
              </a:rPr>
              <a:t>Home Page</a:t>
            </a:r>
          </a:p>
        </p:txBody>
      </p:sp>
      <p:sp>
        <p:nvSpPr>
          <p:cNvPr id="7" name="Title 1"/>
          <p:cNvSpPr txBox="1">
            <a:spLocks/>
          </p:cNvSpPr>
          <p:nvPr/>
        </p:nvSpPr>
        <p:spPr>
          <a:xfrm>
            <a:off x="0" y="5410200"/>
            <a:ext cx="9144000" cy="533400"/>
          </a:xfrm>
          <a:prstGeom prst="rect">
            <a:avLst/>
          </a:prstGeom>
        </p:spPr>
        <p:txBody>
          <a:bodyPr vert="horz" lIns="91440" tIns="45720" rIns="91440" bIns="45720" rtlCol="0" anchor="t">
            <a:noAutofit/>
          </a:bodyPr>
          <a:lst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000" b="1" i="1" dirty="0">
                <a:solidFill>
                  <a:srgbClr val="FBB02F"/>
                </a:solidFill>
                <a:latin typeface="Times New Roman" panose="02020603050405020304" pitchFamily="18" charset="0"/>
                <a:cs typeface="Times New Roman" panose="02020603050405020304" pitchFamily="18" charset="0"/>
              </a:rPr>
              <a:t>Faculty of Administrative Sciences and Economics</a:t>
            </a:r>
          </a:p>
        </p:txBody>
      </p:sp>
      <p:sp>
        <p:nvSpPr>
          <p:cNvPr id="11" name="Rectangle 10"/>
          <p:cNvSpPr/>
          <p:nvPr/>
        </p:nvSpPr>
        <p:spPr>
          <a:xfrm rot="17700000">
            <a:off x="5979645" y="1141553"/>
            <a:ext cx="876908" cy="42260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aphicFrame>
        <p:nvGraphicFramePr>
          <p:cNvPr id="13" name="Diagram 12"/>
          <p:cNvGraphicFramePr/>
          <p:nvPr>
            <p:extLst>
              <p:ext uri="{D42A27DB-BD31-4B8C-83A1-F6EECF244321}">
                <p14:modId xmlns:p14="http://schemas.microsoft.com/office/powerpoint/2010/main" val="2241649336"/>
              </p:ext>
            </p:extLst>
          </p:nvPr>
        </p:nvGraphicFramePr>
        <p:xfrm>
          <a:off x="76200" y="457200"/>
          <a:ext cx="8991600" cy="21397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 name="Rounded Rectangle 14">
            <a:hlinkClick r:id="rId7" action="ppaction://hlinksldjump"/>
          </p:cNvPr>
          <p:cNvSpPr>
            <a:spLocks/>
          </p:cNvSpPr>
          <p:nvPr/>
        </p:nvSpPr>
        <p:spPr>
          <a:xfrm>
            <a:off x="3975756" y="6532260"/>
            <a:ext cx="1066800" cy="238958"/>
          </a:xfrm>
          <a:prstGeom prst="roundRect">
            <a:avLst/>
          </a:prstGeom>
        </p:spPr>
        <p:style>
          <a:lnRef idx="1">
            <a:schemeClr val="accent5"/>
          </a:lnRef>
          <a:fillRef idx="3">
            <a:schemeClr val="accent5"/>
          </a:fillRef>
          <a:effectRef idx="2">
            <a:schemeClr val="accent5"/>
          </a:effectRef>
          <a:fontRef idx="minor">
            <a:schemeClr val="lt1"/>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dirty="0">
                <a:solidFill>
                  <a:schemeClr val="tx1"/>
                </a:solidFill>
                <a:latin typeface="Adobe Gothic Std B" panose="020B0800000000000000" pitchFamily="34" charset="-128"/>
                <a:ea typeface="Adobe Gothic Std B" panose="020B0800000000000000" pitchFamily="34" charset="-128"/>
              </a:rPr>
              <a:t>Cover Page</a:t>
            </a:r>
            <a:endParaRPr lang="en-US" sz="1400" b="1" dirty="0">
              <a:solidFill>
                <a:schemeClr val="tx1"/>
              </a:solidFill>
              <a:latin typeface="Adobe Gothic Std B" panose="020B0800000000000000" pitchFamily="34" charset="-128"/>
              <a:ea typeface="Adobe Gothic Std B" panose="020B0800000000000000" pitchFamily="34" charset="-128"/>
            </a:endParaRPr>
          </a:p>
        </p:txBody>
      </p:sp>
      <p:sp>
        <p:nvSpPr>
          <p:cNvPr id="8" name="Title 1"/>
          <p:cNvSpPr txBox="1">
            <a:spLocks/>
          </p:cNvSpPr>
          <p:nvPr/>
        </p:nvSpPr>
        <p:spPr>
          <a:xfrm>
            <a:off x="2095216" y="6019800"/>
            <a:ext cx="4724400" cy="234582"/>
          </a:xfrm>
          <a:prstGeom prst="rect">
            <a:avLst/>
          </a:prstGeom>
        </p:spPr>
        <p:txBody>
          <a:bodyPr vert="horz" lIns="91440" tIns="45720" rIns="91440" bIns="45720" rtlCol="0" anchor="t">
            <a:noAutofit/>
          </a:bodyPr>
          <a:lst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1200" b="1" i="1" dirty="0">
                <a:solidFill>
                  <a:schemeClr val="tx1"/>
                </a:solidFill>
                <a:latin typeface="Times New Roman" panose="02020603050405020304" pitchFamily="18" charset="0"/>
                <a:cs typeface="Times New Roman" panose="02020603050405020304" pitchFamily="18" charset="0"/>
              </a:rPr>
              <a:t>You Can Visit the IIBASSC2018 Web Page In One Click on the Logo </a:t>
            </a:r>
          </a:p>
        </p:txBody>
      </p:sp>
      <p:pic>
        <p:nvPicPr>
          <p:cNvPr id="3" name="Picture 2">
            <a:hlinkClick r:id="rId8" action="ppaction://hlinksldjump"/>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52600" y="6019800"/>
            <a:ext cx="371640" cy="374469"/>
          </a:xfrm>
          <a:prstGeom prst="rect">
            <a:avLst/>
          </a:prstGeom>
        </p:spPr>
      </p:pic>
      <p:pic>
        <p:nvPicPr>
          <p:cNvPr id="10" name="Picture 9">
            <a:hlinkClick r:id="rId11"/>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466213" y="2203855"/>
            <a:ext cx="2096387" cy="1987146"/>
          </a:xfrm>
          <a:prstGeom prst="rect">
            <a:avLst/>
          </a:prstGeom>
        </p:spPr>
      </p:pic>
      <p:sp>
        <p:nvSpPr>
          <p:cNvPr id="12" name="Flowchart: Terminator 11">
            <a:hlinkClick r:id="rId13" action="ppaction://hlinksldjump"/>
            <a:extLst>
              <a:ext uri="{FF2B5EF4-FFF2-40B4-BE49-F238E27FC236}">
                <a16:creationId xmlns:a16="http://schemas.microsoft.com/office/drawing/2014/main" id="{74A91A1D-B944-4F28-8F28-C1ECFACB8845}"/>
              </a:ext>
            </a:extLst>
          </p:cNvPr>
          <p:cNvSpPr/>
          <p:nvPr/>
        </p:nvSpPr>
        <p:spPr>
          <a:xfrm>
            <a:off x="3702961" y="4290663"/>
            <a:ext cx="1612391" cy="411398"/>
          </a:xfrm>
          <a:prstGeom prst="flowChartTerminator">
            <a:avLst/>
          </a:prstGeom>
          <a:solidFill>
            <a:schemeClr val="accent5">
              <a:lumMod val="50000"/>
            </a:schemeClr>
          </a:solidFill>
          <a:ln>
            <a:solidFill>
              <a:srgbClr val="FFC000"/>
            </a:solidFill>
          </a:ln>
        </p:spPr>
        <p:style>
          <a:lnRef idx="0">
            <a:schemeClr val="accent1"/>
          </a:lnRef>
          <a:fillRef idx="3">
            <a:schemeClr val="accent1"/>
          </a:fillRef>
          <a:effectRef idx="3">
            <a:schemeClr val="accent1"/>
          </a:effectRef>
          <a:fontRef idx="minor">
            <a:schemeClr val="lt1"/>
          </a:fontRef>
        </p:style>
        <p:txBody>
          <a:bodyPr/>
          <a:lstStyle/>
          <a:p>
            <a:r>
              <a:rPr lang="en-US" sz="1200" b="1" dirty="0"/>
              <a:t>Keynote Speaker</a:t>
            </a:r>
          </a:p>
        </p:txBody>
      </p:sp>
      <p:sp>
        <p:nvSpPr>
          <p:cNvPr id="14" name="Flowchart: Terminator 13">
            <a:hlinkClick r:id="rId14" action="ppaction://hlinksldjump"/>
            <a:extLst>
              <a:ext uri="{FF2B5EF4-FFF2-40B4-BE49-F238E27FC236}">
                <a16:creationId xmlns:a16="http://schemas.microsoft.com/office/drawing/2014/main" id="{3B1E7D88-C2CC-4D59-A0F8-9D34AABB3220}"/>
              </a:ext>
            </a:extLst>
          </p:cNvPr>
          <p:cNvSpPr/>
          <p:nvPr/>
        </p:nvSpPr>
        <p:spPr>
          <a:xfrm>
            <a:off x="2090570" y="4770202"/>
            <a:ext cx="1612391" cy="411398"/>
          </a:xfrm>
          <a:prstGeom prst="flowChartTerminator">
            <a:avLst/>
          </a:prstGeom>
          <a:solidFill>
            <a:schemeClr val="accent5">
              <a:lumMod val="50000"/>
            </a:schemeClr>
          </a:solidFill>
          <a:ln>
            <a:solidFill>
              <a:srgbClr val="FFC000"/>
            </a:solidFill>
          </a:ln>
        </p:spPr>
        <p:style>
          <a:lnRef idx="0">
            <a:schemeClr val="accent1"/>
          </a:lnRef>
          <a:fillRef idx="3">
            <a:schemeClr val="accent1"/>
          </a:fillRef>
          <a:effectRef idx="3">
            <a:schemeClr val="accent1"/>
          </a:effectRef>
          <a:fontRef idx="minor">
            <a:schemeClr val="lt1"/>
          </a:fontRef>
        </p:style>
        <p:txBody>
          <a:bodyPr/>
          <a:lstStyle/>
          <a:p>
            <a:pPr algn="ctr"/>
            <a:r>
              <a:rPr lang="en-US" sz="1200" b="1" dirty="0"/>
              <a:t>Sponsor</a:t>
            </a:r>
          </a:p>
        </p:txBody>
      </p:sp>
      <p:sp>
        <p:nvSpPr>
          <p:cNvPr id="16" name="Flowchart: Terminator 15">
            <a:hlinkClick r:id="rId15" action="ppaction://hlinksldjump"/>
            <a:extLst>
              <a:ext uri="{FF2B5EF4-FFF2-40B4-BE49-F238E27FC236}">
                <a16:creationId xmlns:a16="http://schemas.microsoft.com/office/drawing/2014/main" id="{08BF9DE8-928E-49C0-A183-0BEA31D78E81}"/>
              </a:ext>
            </a:extLst>
          </p:cNvPr>
          <p:cNvSpPr/>
          <p:nvPr/>
        </p:nvSpPr>
        <p:spPr>
          <a:xfrm>
            <a:off x="5315352" y="4796837"/>
            <a:ext cx="1612391" cy="411398"/>
          </a:xfrm>
          <a:prstGeom prst="flowChartTerminator">
            <a:avLst/>
          </a:prstGeom>
          <a:solidFill>
            <a:schemeClr val="accent5">
              <a:lumMod val="50000"/>
            </a:schemeClr>
          </a:solidFill>
          <a:ln>
            <a:solidFill>
              <a:srgbClr val="FFC000"/>
            </a:solidFill>
          </a:ln>
        </p:spPr>
        <p:style>
          <a:lnRef idx="0">
            <a:schemeClr val="accent1"/>
          </a:lnRef>
          <a:fillRef idx="3">
            <a:schemeClr val="accent1"/>
          </a:fillRef>
          <a:effectRef idx="3">
            <a:schemeClr val="accent1"/>
          </a:effectRef>
          <a:fontRef idx="minor">
            <a:schemeClr val="lt1"/>
          </a:fontRef>
        </p:style>
        <p:txBody>
          <a:bodyPr/>
          <a:lstStyle/>
          <a:p>
            <a:pPr algn="ctr"/>
            <a:r>
              <a:rPr lang="en-US" sz="1200" b="1" dirty="0"/>
              <a:t>Program Flow</a:t>
            </a:r>
          </a:p>
        </p:txBody>
      </p:sp>
      <p:sp>
        <p:nvSpPr>
          <p:cNvPr id="17" name="Flowchart: Terminator 16">
            <a:hlinkClick r:id="rId16" action="ppaction://hlinksldjump"/>
            <a:extLst>
              <a:ext uri="{FF2B5EF4-FFF2-40B4-BE49-F238E27FC236}">
                <a16:creationId xmlns:a16="http://schemas.microsoft.com/office/drawing/2014/main" id="{3B1E7D88-C2CC-4D59-A0F8-9D34AABB3220}"/>
              </a:ext>
            </a:extLst>
          </p:cNvPr>
          <p:cNvSpPr/>
          <p:nvPr/>
        </p:nvSpPr>
        <p:spPr>
          <a:xfrm>
            <a:off x="1447800" y="2092701"/>
            <a:ext cx="1612391" cy="411398"/>
          </a:xfrm>
          <a:prstGeom prst="flowChartTerminator">
            <a:avLst/>
          </a:prstGeom>
          <a:solidFill>
            <a:schemeClr val="accent5">
              <a:lumMod val="50000"/>
            </a:schemeClr>
          </a:solidFill>
          <a:ln>
            <a:solidFill>
              <a:srgbClr val="FFC000"/>
            </a:solidFill>
          </a:ln>
        </p:spPr>
        <p:style>
          <a:lnRef idx="0">
            <a:schemeClr val="accent1"/>
          </a:lnRef>
          <a:fillRef idx="3">
            <a:schemeClr val="accent1"/>
          </a:fillRef>
          <a:effectRef idx="3">
            <a:schemeClr val="accent1"/>
          </a:effectRef>
          <a:fontRef idx="minor">
            <a:schemeClr val="lt1"/>
          </a:fontRef>
        </p:style>
        <p:txBody>
          <a:bodyPr/>
          <a:lstStyle/>
          <a:p>
            <a:pPr algn="ctr"/>
            <a:r>
              <a:rPr lang="en-US" sz="1200" b="1" dirty="0"/>
              <a:t>Honorable Chair </a:t>
            </a:r>
          </a:p>
          <a:p>
            <a:pPr algn="ctr"/>
            <a:endParaRPr lang="en-US" sz="1200" b="1" dirty="0"/>
          </a:p>
        </p:txBody>
      </p:sp>
      <p:sp>
        <p:nvSpPr>
          <p:cNvPr id="18" name="Flowchart: Terminator 17">
            <a:hlinkClick r:id="rId17" action="ppaction://hlinksldjump"/>
            <a:extLst>
              <a:ext uri="{FF2B5EF4-FFF2-40B4-BE49-F238E27FC236}">
                <a16:creationId xmlns:a16="http://schemas.microsoft.com/office/drawing/2014/main" id="{08BF9DE8-928E-49C0-A183-0BEA31D78E81}"/>
              </a:ext>
            </a:extLst>
          </p:cNvPr>
          <p:cNvSpPr/>
          <p:nvPr/>
        </p:nvSpPr>
        <p:spPr>
          <a:xfrm>
            <a:off x="6083809" y="2119336"/>
            <a:ext cx="1688592" cy="411398"/>
          </a:xfrm>
          <a:prstGeom prst="flowChartTerminator">
            <a:avLst/>
          </a:prstGeom>
          <a:solidFill>
            <a:schemeClr val="accent5">
              <a:lumMod val="50000"/>
            </a:schemeClr>
          </a:solidFill>
          <a:ln>
            <a:solidFill>
              <a:srgbClr val="FFC000"/>
            </a:solidFill>
          </a:ln>
        </p:spPr>
        <p:style>
          <a:lnRef idx="0">
            <a:schemeClr val="accent1"/>
          </a:lnRef>
          <a:fillRef idx="3">
            <a:schemeClr val="accent1"/>
          </a:fillRef>
          <a:effectRef idx="3">
            <a:schemeClr val="accent1"/>
          </a:effectRef>
          <a:fontRef idx="minor">
            <a:schemeClr val="lt1"/>
          </a:fontRef>
        </p:style>
        <p:txBody>
          <a:bodyPr/>
          <a:lstStyle/>
          <a:p>
            <a:pPr algn="ctr"/>
            <a:r>
              <a:rPr lang="en-US" sz="1200" b="1" dirty="0"/>
              <a:t>Higher Committee</a:t>
            </a:r>
          </a:p>
        </p:txBody>
      </p:sp>
    </p:spTree>
    <p:extLst>
      <p:ext uri="{BB962C8B-B14F-4D97-AF65-F5344CB8AC3E}">
        <p14:creationId xmlns:p14="http://schemas.microsoft.com/office/powerpoint/2010/main" val="1828640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pic>
        <p:nvPicPr>
          <p:cNvPr id="19" name="Picture 1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7" name="Rectangle 16">
            <a:hlinkClick r:id="rId2"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4" name="Picture 3">
            <a:hlinkClick r:id="rId4" action="ppaction://hlinksldjump"/>
            <a:extLst>
              <a:ext uri="{FF2B5EF4-FFF2-40B4-BE49-F238E27FC236}">
                <a16:creationId xmlns:a16="http://schemas.microsoft.com/office/drawing/2014/main" id="{BB655BF9-15DD-4F3B-80CE-586C6052907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4801" y="1182272"/>
            <a:ext cx="3103698" cy="2475328"/>
          </a:xfrm>
          <a:prstGeom prst="rect">
            <a:avLst/>
          </a:prstGeom>
        </p:spPr>
      </p:pic>
      <p:pic>
        <p:nvPicPr>
          <p:cNvPr id="7" name="Picture 6">
            <a:hlinkClick r:id="rId6" action="ppaction://hlinksldjump"/>
            <a:extLst>
              <a:ext uri="{FF2B5EF4-FFF2-40B4-BE49-F238E27FC236}">
                <a16:creationId xmlns:a16="http://schemas.microsoft.com/office/drawing/2014/main" id="{6DB6ACD0-5DFA-417F-8B3D-A49C6667553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33750" y="1182272"/>
            <a:ext cx="2838454" cy="2475328"/>
          </a:xfrm>
          <a:prstGeom prst="rect">
            <a:avLst/>
          </a:prstGeom>
        </p:spPr>
      </p:pic>
      <p:pic>
        <p:nvPicPr>
          <p:cNvPr id="11" name="Picture 10">
            <a:hlinkClick r:id="rId8" action="ppaction://hlinksldjump"/>
            <a:extLst>
              <a:ext uri="{FF2B5EF4-FFF2-40B4-BE49-F238E27FC236}">
                <a16:creationId xmlns:a16="http://schemas.microsoft.com/office/drawing/2014/main" id="{25A1C2B7-902E-4B25-AB49-19BF82C3D5F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67453" y="1207671"/>
            <a:ext cx="2781299" cy="2449928"/>
          </a:xfrm>
          <a:prstGeom prst="rect">
            <a:avLst/>
          </a:prstGeom>
        </p:spPr>
      </p:pic>
      <p:pic>
        <p:nvPicPr>
          <p:cNvPr id="21" name="Picture 20">
            <a:hlinkClick r:id="rId10" action="ppaction://hlinksldjump"/>
            <a:extLst>
              <a:ext uri="{FF2B5EF4-FFF2-40B4-BE49-F238E27FC236}">
                <a16:creationId xmlns:a16="http://schemas.microsoft.com/office/drawing/2014/main" id="{8E83BD3D-CB85-452E-AEA7-07F85D32069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34801" y="3825966"/>
            <a:ext cx="3103698" cy="2727234"/>
          </a:xfrm>
          <a:prstGeom prst="rect">
            <a:avLst/>
          </a:prstGeom>
        </p:spPr>
      </p:pic>
      <p:pic>
        <p:nvPicPr>
          <p:cNvPr id="24" name="Picture 23">
            <a:hlinkClick r:id="rId12" action="ppaction://hlinksldjump"/>
            <a:extLst>
              <a:ext uri="{FF2B5EF4-FFF2-40B4-BE49-F238E27FC236}">
                <a16:creationId xmlns:a16="http://schemas.microsoft.com/office/drawing/2014/main" id="{2450C36B-AF92-484B-9DF5-077037856F4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333751" y="3825966"/>
            <a:ext cx="2838454" cy="2727234"/>
          </a:xfrm>
          <a:prstGeom prst="rect">
            <a:avLst/>
          </a:prstGeom>
        </p:spPr>
      </p:pic>
      <p:pic>
        <p:nvPicPr>
          <p:cNvPr id="27" name="Picture 26">
            <a:hlinkClick r:id="rId14" action="ppaction://hlinksldjump"/>
            <a:extLst>
              <a:ext uri="{FF2B5EF4-FFF2-40B4-BE49-F238E27FC236}">
                <a16:creationId xmlns:a16="http://schemas.microsoft.com/office/drawing/2014/main" id="{81CA68C9-431B-4249-9921-A19D92DFBD81}"/>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267453" y="3825966"/>
            <a:ext cx="2781300" cy="2727234"/>
          </a:xfrm>
          <a:prstGeom prst="rect">
            <a:avLst/>
          </a:prstGeom>
        </p:spPr>
      </p:pic>
      <p:sp>
        <p:nvSpPr>
          <p:cNvPr id="12" name="Rectangle 11"/>
          <p:cNvSpPr/>
          <p:nvPr/>
        </p:nvSpPr>
        <p:spPr>
          <a:xfrm>
            <a:off x="125134" y="1182272"/>
            <a:ext cx="8942666" cy="5370928"/>
          </a:xfrm>
          <a:prstGeom prst="rect">
            <a:avLst/>
          </a:prstGeom>
          <a:noFill/>
          <a:ln w="57150" cmpd="thickThi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Chevron 12">
            <a:hlinkClick r:id="rId16"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hlinkClick r:id="rId16"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5" name="Chevron 14">
            <a:hlinkClick r:id="rId17"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6" name="Rectangle 15">
            <a:hlinkClick r:id="rId17"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Tree>
    <p:extLst>
      <p:ext uri="{BB962C8B-B14F-4D97-AF65-F5344CB8AC3E}">
        <p14:creationId xmlns:p14="http://schemas.microsoft.com/office/powerpoint/2010/main" val="113273042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pic>
        <p:nvPicPr>
          <p:cNvPr id="19" name="Picture 1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7" name="Rectangle 16">
            <a:hlinkClick r:id="rId2"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3" name="Picture 2">
            <a:hlinkClick r:id="rId4" action="ppaction://hlinksldjump"/>
            <a:extLst>
              <a:ext uri="{FF2B5EF4-FFF2-40B4-BE49-F238E27FC236}">
                <a16:creationId xmlns:a16="http://schemas.microsoft.com/office/drawing/2014/main" id="{C1D02291-A531-41BF-8BA1-D139124BC07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52800" y="1206772"/>
            <a:ext cx="2514600" cy="2555603"/>
          </a:xfrm>
          <a:prstGeom prst="rect">
            <a:avLst/>
          </a:prstGeom>
        </p:spPr>
      </p:pic>
      <p:pic>
        <p:nvPicPr>
          <p:cNvPr id="6" name="Picture 5">
            <a:hlinkClick r:id="rId6" action="ppaction://hlinksldjump"/>
            <a:extLst>
              <a:ext uri="{FF2B5EF4-FFF2-40B4-BE49-F238E27FC236}">
                <a16:creationId xmlns:a16="http://schemas.microsoft.com/office/drawing/2014/main" id="{1C2D8C48-51A6-4507-8221-A0987A72305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2900" y="3867736"/>
            <a:ext cx="3065599" cy="2693082"/>
          </a:xfrm>
          <a:prstGeom prst="rect">
            <a:avLst/>
          </a:prstGeom>
        </p:spPr>
      </p:pic>
      <p:pic>
        <p:nvPicPr>
          <p:cNvPr id="10" name="Picture 9">
            <a:hlinkClick r:id="rId8" action="ppaction://hlinksldjump"/>
            <a:extLst>
              <a:ext uri="{FF2B5EF4-FFF2-40B4-BE49-F238E27FC236}">
                <a16:creationId xmlns:a16="http://schemas.microsoft.com/office/drawing/2014/main" id="{6C6F1989-C0E8-4A96-A5B8-865DF22EF8E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981699" y="1189890"/>
            <a:ext cx="3067053" cy="2553343"/>
          </a:xfrm>
          <a:prstGeom prst="rect">
            <a:avLst/>
          </a:prstGeom>
        </p:spPr>
      </p:pic>
      <p:pic>
        <p:nvPicPr>
          <p:cNvPr id="20" name="Picture 19">
            <a:hlinkClick r:id="rId10" action="ppaction://hlinksldjump"/>
            <a:extLst>
              <a:ext uri="{FF2B5EF4-FFF2-40B4-BE49-F238E27FC236}">
                <a16:creationId xmlns:a16="http://schemas.microsoft.com/office/drawing/2014/main" id="{143112A0-35D8-4CF5-85B5-C703F5A2D7B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352800" y="3867736"/>
            <a:ext cx="2514600" cy="2685464"/>
          </a:xfrm>
          <a:prstGeom prst="rect">
            <a:avLst/>
          </a:prstGeom>
        </p:spPr>
      </p:pic>
      <p:pic>
        <p:nvPicPr>
          <p:cNvPr id="23" name="Picture 22">
            <a:hlinkClick r:id="rId12" action="ppaction://hlinksldjump"/>
            <a:extLst>
              <a:ext uri="{FF2B5EF4-FFF2-40B4-BE49-F238E27FC236}">
                <a16:creationId xmlns:a16="http://schemas.microsoft.com/office/drawing/2014/main" id="{DE821D7A-FEDE-4E45-911B-39501A7BF91F}"/>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81698" y="3867736"/>
            <a:ext cx="3067053" cy="2693082"/>
          </a:xfrm>
          <a:prstGeom prst="rect">
            <a:avLst/>
          </a:prstGeom>
        </p:spPr>
      </p:pic>
      <p:pic>
        <p:nvPicPr>
          <p:cNvPr id="2" name="Picture 1">
            <a:hlinkClick r:id="rId14" action="ppaction://hlinksldjump"/>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52399" y="1182271"/>
            <a:ext cx="3086099" cy="2580103"/>
          </a:xfrm>
          <a:prstGeom prst="rect">
            <a:avLst/>
          </a:prstGeom>
        </p:spPr>
      </p:pic>
      <p:sp>
        <p:nvSpPr>
          <p:cNvPr id="12" name="Rectangle 11"/>
          <p:cNvSpPr/>
          <p:nvPr/>
        </p:nvSpPr>
        <p:spPr>
          <a:xfrm>
            <a:off x="125134" y="1182272"/>
            <a:ext cx="8942666" cy="5370928"/>
          </a:xfrm>
          <a:prstGeom prst="rect">
            <a:avLst/>
          </a:prstGeom>
          <a:noFill/>
          <a:ln w="57150" cmpd="thickThi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Chevron 12">
            <a:hlinkClick r:id="rId16"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hlinkClick r:id="rId16"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15" name="Chevron 14">
            <a:hlinkClick r:id="rId17"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6" name="Rectangle 15">
            <a:hlinkClick r:id="rId17"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Tree>
    <p:extLst>
      <p:ext uri="{BB962C8B-B14F-4D97-AF65-F5344CB8AC3E}">
        <p14:creationId xmlns:p14="http://schemas.microsoft.com/office/powerpoint/2010/main" val="6142105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4" name="Rectangle 3"/>
          <p:cNvSpPr/>
          <p:nvPr/>
        </p:nvSpPr>
        <p:spPr>
          <a:xfrm>
            <a:off x="249101" y="383116"/>
            <a:ext cx="5694499" cy="461665"/>
          </a:xfrm>
          <a:prstGeom prst="rect">
            <a:avLst/>
          </a:prstGeom>
        </p:spPr>
        <p:txBody>
          <a:bodyPr wrap="square">
            <a:spAutoFit/>
          </a:bodyPr>
          <a:lstStyle/>
          <a:p>
            <a:r>
              <a:rPr lang="en-US" sz="2400" b="1" i="1" dirty="0">
                <a:solidFill>
                  <a:srgbClr val="FFC000"/>
                </a:solidFill>
              </a:rPr>
              <a:t>All Other Photos </a:t>
            </a:r>
          </a:p>
        </p:txBody>
      </p:sp>
      <p:pic>
        <p:nvPicPr>
          <p:cNvPr id="33" name="Picture 32">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31" name="Rectangle 30">
            <a:hlinkClick r:id="rId2"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3" name="Picture 2">
            <a:hlinkClick r:id="rId4" action="ppaction://hlinksldjump"/>
            <a:extLst>
              <a:ext uri="{FF2B5EF4-FFF2-40B4-BE49-F238E27FC236}">
                <a16:creationId xmlns:a16="http://schemas.microsoft.com/office/drawing/2014/main" id="{38101330-188F-441E-A247-CE3F3E65B0B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7822" y="1639168"/>
            <a:ext cx="1369314" cy="10077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a:hlinkClick r:id="rId6" action="ppaction://hlinksldjump"/>
            <a:extLst>
              <a:ext uri="{FF2B5EF4-FFF2-40B4-BE49-F238E27FC236}">
                <a16:creationId xmlns:a16="http://schemas.microsoft.com/office/drawing/2014/main" id="{FEE80726-72A9-4FC8-9E87-457D3AE8CAD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15744" y="1639168"/>
            <a:ext cx="1485392" cy="10077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4" name="Picture 33">
            <a:hlinkClick r:id="rId8" action="ppaction://hlinksldjump"/>
            <a:extLst>
              <a:ext uri="{FF2B5EF4-FFF2-40B4-BE49-F238E27FC236}">
                <a16:creationId xmlns:a16="http://schemas.microsoft.com/office/drawing/2014/main" id="{738084E3-0BDD-4CE2-9C1E-B6BE61B8FD0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539744" y="1639168"/>
            <a:ext cx="1413256" cy="10077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6" name="Picture 35">
            <a:hlinkClick r:id="rId10" action="ppaction://hlinksldjump"/>
            <a:extLst>
              <a:ext uri="{FF2B5EF4-FFF2-40B4-BE49-F238E27FC236}">
                <a16:creationId xmlns:a16="http://schemas.microsoft.com/office/drawing/2014/main" id="{2BCC21DA-44B5-4ED7-8FEE-BEF1EAD469E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991608" y="1639170"/>
            <a:ext cx="1481328" cy="995082"/>
          </a:xfrm>
          <a:prstGeom prst="rect">
            <a:avLst/>
          </a:prstGeom>
        </p:spPr>
      </p:pic>
      <p:pic>
        <p:nvPicPr>
          <p:cNvPr id="38" name="Picture 37">
            <a:hlinkClick r:id="rId12" action="ppaction://hlinksldjump"/>
            <a:extLst>
              <a:ext uri="{FF2B5EF4-FFF2-40B4-BE49-F238E27FC236}">
                <a16:creationId xmlns:a16="http://schemas.microsoft.com/office/drawing/2014/main" id="{87267FAF-8125-488D-B061-64BEE592C425}"/>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519672" y="1639169"/>
            <a:ext cx="1481328" cy="9950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2" name="Picture 41">
            <a:hlinkClick r:id="rId14" action="ppaction://hlinksldjump"/>
            <a:extLst>
              <a:ext uri="{FF2B5EF4-FFF2-40B4-BE49-F238E27FC236}">
                <a16:creationId xmlns:a16="http://schemas.microsoft.com/office/drawing/2014/main" id="{0C618740-8D14-4FAD-BC04-E18AAC3876DA}"/>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015744" y="2684937"/>
            <a:ext cx="1452834" cy="10513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4" name="Picture 43">
            <a:hlinkClick r:id="rId16" action="ppaction://hlinksldjump"/>
            <a:extLst>
              <a:ext uri="{FF2B5EF4-FFF2-40B4-BE49-F238E27FC236}">
                <a16:creationId xmlns:a16="http://schemas.microsoft.com/office/drawing/2014/main" id="{0356CF37-869C-4E6E-B975-332828DCF15E}"/>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501136" y="2684937"/>
            <a:ext cx="1416350" cy="10554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6" name="Picture 45">
            <a:hlinkClick r:id="rId18" action="ppaction://hlinksldjump"/>
            <a:extLst>
              <a:ext uri="{FF2B5EF4-FFF2-40B4-BE49-F238E27FC236}">
                <a16:creationId xmlns:a16="http://schemas.microsoft.com/office/drawing/2014/main" id="{6F2078B8-B354-44B5-993E-6813410324E9}"/>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4954502" y="2697637"/>
            <a:ext cx="1518434" cy="10187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8" name="Picture 47">
            <a:hlinkClick r:id="rId20" action="ppaction://hlinksldjump"/>
            <a:extLst>
              <a:ext uri="{FF2B5EF4-FFF2-40B4-BE49-F238E27FC236}">
                <a16:creationId xmlns:a16="http://schemas.microsoft.com/office/drawing/2014/main" id="{2E144D03-5759-4BDE-871D-C2A8D1C868E7}"/>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6518205" y="2684937"/>
            <a:ext cx="1482795" cy="10314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0" name="Picture 49">
            <a:hlinkClick r:id="rId22" action="ppaction://hlinksldjump"/>
            <a:extLst>
              <a:ext uri="{FF2B5EF4-FFF2-40B4-BE49-F238E27FC236}">
                <a16:creationId xmlns:a16="http://schemas.microsoft.com/office/drawing/2014/main" id="{AEF1A76A-A477-456A-AE71-05DD4565E419}"/>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607822" y="3776790"/>
            <a:ext cx="1369314" cy="9700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2" name="Picture 51">
            <a:hlinkClick r:id="rId24" action="ppaction://hlinksldjump"/>
            <a:extLst>
              <a:ext uri="{FF2B5EF4-FFF2-40B4-BE49-F238E27FC236}">
                <a16:creationId xmlns:a16="http://schemas.microsoft.com/office/drawing/2014/main" id="{43D3156D-40F9-49BA-B103-8C6526BFF8F4}"/>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2015745" y="3778718"/>
            <a:ext cx="1451864" cy="9681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4" name="Picture 53">
            <a:hlinkClick r:id="rId22" action="ppaction://hlinksldjump"/>
            <a:extLst>
              <a:ext uri="{FF2B5EF4-FFF2-40B4-BE49-F238E27FC236}">
                <a16:creationId xmlns:a16="http://schemas.microsoft.com/office/drawing/2014/main" id="{86412553-0F4A-4E16-B249-822600030D69}"/>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3512369" y="3776790"/>
            <a:ext cx="1405117" cy="9700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6" name="Picture 55">
            <a:hlinkClick r:id="rId27" action="ppaction://hlinksldjump"/>
            <a:extLst>
              <a:ext uri="{FF2B5EF4-FFF2-40B4-BE49-F238E27FC236}">
                <a16:creationId xmlns:a16="http://schemas.microsoft.com/office/drawing/2014/main" id="{FAC46031-18EB-4C88-B5B9-27A1BAA39DE1}"/>
              </a:ext>
            </a:extLst>
          </p:cNvPr>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4962246" y="3776790"/>
            <a:ext cx="1510690" cy="9700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8" name="Picture 57">
            <a:hlinkClick r:id="rId29" action="ppaction://hlinksldjump"/>
            <a:extLst>
              <a:ext uri="{FF2B5EF4-FFF2-40B4-BE49-F238E27FC236}">
                <a16:creationId xmlns:a16="http://schemas.microsoft.com/office/drawing/2014/main" id="{7BEA822A-BC15-4406-B9FE-37294B3B8136}"/>
              </a:ext>
            </a:extLst>
          </p:cNvP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6517696" y="3776790"/>
            <a:ext cx="1483304" cy="9700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0" name="Picture 59">
            <a:hlinkClick r:id="rId31" action="ppaction://hlinksldjump"/>
            <a:extLst>
              <a:ext uri="{FF2B5EF4-FFF2-40B4-BE49-F238E27FC236}">
                <a16:creationId xmlns:a16="http://schemas.microsoft.com/office/drawing/2014/main" id="{ABFECD70-FB51-4164-B182-0FB2E17D3B41}"/>
              </a:ext>
            </a:extLst>
          </p:cNvPr>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6517696" y="4807261"/>
            <a:ext cx="1488605" cy="10105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2" name="Picture 61">
            <a:hlinkClick r:id="rId33" action="ppaction://hlinksldjump"/>
            <a:extLst>
              <a:ext uri="{FF2B5EF4-FFF2-40B4-BE49-F238E27FC236}">
                <a16:creationId xmlns:a16="http://schemas.microsoft.com/office/drawing/2014/main" id="{C30950FE-85B8-4C2A-A91F-84F5E52F7AD4}"/>
              </a:ext>
            </a:extLst>
          </p:cNvPr>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4962246" y="4801842"/>
            <a:ext cx="1510690" cy="101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4" name="Picture 63">
            <a:hlinkClick r:id="rId35" action="ppaction://hlinksldjump"/>
            <a:extLst>
              <a:ext uri="{FF2B5EF4-FFF2-40B4-BE49-F238E27FC236}">
                <a16:creationId xmlns:a16="http://schemas.microsoft.com/office/drawing/2014/main" id="{C24E5CCB-E76E-46A1-B3FC-5FF31C72B51F}"/>
              </a:ext>
            </a:extLst>
          </p:cNvPr>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3501136" y="4799987"/>
            <a:ext cx="1416350" cy="10178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6" name="Picture 65">
            <a:hlinkClick r:id="rId37" action="ppaction://hlinksldjump"/>
            <a:extLst>
              <a:ext uri="{FF2B5EF4-FFF2-40B4-BE49-F238E27FC236}">
                <a16:creationId xmlns:a16="http://schemas.microsoft.com/office/drawing/2014/main" id="{4528D7F7-47FD-4B8C-BD89-E826D7F9CFDE}"/>
              </a:ext>
            </a:extLst>
          </p:cNvPr>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2015744" y="4807261"/>
            <a:ext cx="1444843" cy="10105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8" name="Picture 67">
            <a:hlinkClick r:id="rId39" action="ppaction://hlinksldjump"/>
            <a:extLst>
              <a:ext uri="{FF2B5EF4-FFF2-40B4-BE49-F238E27FC236}">
                <a16:creationId xmlns:a16="http://schemas.microsoft.com/office/drawing/2014/main" id="{DCFFCB11-832F-4CEF-9BE5-172411D6801C}"/>
              </a:ext>
            </a:extLst>
          </p:cNvPr>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07823" y="4807261"/>
            <a:ext cx="1363162" cy="10105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a:hlinkClick r:id="rId41" action="ppaction://hlinksldjump"/>
            <a:extLst>
              <a:ext uri="{FF2B5EF4-FFF2-40B4-BE49-F238E27FC236}">
                <a16:creationId xmlns:a16="http://schemas.microsoft.com/office/drawing/2014/main" id="{708B63BF-6D77-401A-816A-F7B9959E9E5C}"/>
              </a:ext>
            </a:extLst>
          </p:cNvPr>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607822" y="2707370"/>
            <a:ext cx="1355033" cy="10067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Chevron 26">
            <a:hlinkClick r:id="rId43"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28" name="Rectangle 27">
            <a:hlinkClick r:id="rId43"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29" name="Chevron 28">
            <a:hlinkClick r:id="rId44"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30" name="Rectangle 29">
            <a:hlinkClick r:id="rId44"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Tree>
    <p:extLst>
      <p:ext uri="{BB962C8B-B14F-4D97-AF65-F5344CB8AC3E}">
        <p14:creationId xmlns:p14="http://schemas.microsoft.com/office/powerpoint/2010/main" val="4026794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5" name="Picture 54">
            <a:hlinkClick r:id="rId2" action="ppaction://hlinksldjump"/>
            <a:extLst>
              <a:ext uri="{FF2B5EF4-FFF2-40B4-BE49-F238E27FC236}">
                <a16:creationId xmlns:a16="http://schemas.microsoft.com/office/drawing/2014/main" id="{549D09C3-1440-44D6-BD5A-66B7FB56D6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3331917" y="4967635"/>
            <a:ext cx="1766016" cy="14051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ectangle 3"/>
          <p:cNvSpPr/>
          <p:nvPr/>
        </p:nvSpPr>
        <p:spPr>
          <a:xfrm>
            <a:off x="249101" y="383116"/>
            <a:ext cx="5694499" cy="461665"/>
          </a:xfrm>
          <a:prstGeom prst="rect">
            <a:avLst/>
          </a:prstGeom>
        </p:spPr>
        <p:txBody>
          <a:bodyPr wrap="square">
            <a:spAutoFit/>
          </a:bodyPr>
          <a:lstStyle/>
          <a:p>
            <a:r>
              <a:rPr lang="en-US" sz="2400" b="1" i="1" dirty="0">
                <a:solidFill>
                  <a:srgbClr val="FFC000"/>
                </a:solidFill>
              </a:rPr>
              <a:t>All Other Photos </a:t>
            </a:r>
          </a:p>
        </p:txBody>
      </p:sp>
      <p:pic>
        <p:nvPicPr>
          <p:cNvPr id="33" name="Picture 32">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31" name="Rectangle 30">
            <a:hlinkClick r:id="rId4" action="ppaction://hlinksldjump"/>
          </p:cNvPr>
          <p:cNvSpPr/>
          <p:nvPr/>
        </p:nvSpPr>
        <p:spPr>
          <a:xfrm>
            <a:off x="3271163"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5" name="Picture 4">
            <a:hlinkClick r:id="rId6" action="ppaction://hlinksldjump"/>
            <a:extLst>
              <a:ext uri="{FF2B5EF4-FFF2-40B4-BE49-F238E27FC236}">
                <a16:creationId xmlns:a16="http://schemas.microsoft.com/office/drawing/2014/main" id="{8C6D5542-F0E2-4E3C-A5AE-BC566030DEE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7822" y="1639168"/>
            <a:ext cx="1363163" cy="9998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7">
            <a:hlinkClick r:id="rId8" action="ppaction://hlinksldjump"/>
            <a:extLst>
              <a:ext uri="{FF2B5EF4-FFF2-40B4-BE49-F238E27FC236}">
                <a16:creationId xmlns:a16="http://schemas.microsoft.com/office/drawing/2014/main" id="{D346C10F-6F56-4A4F-B514-1A72518B237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25891" y="1639168"/>
            <a:ext cx="1441718" cy="10032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9">
            <a:hlinkClick r:id="rId10" action="ppaction://hlinksldjump"/>
            <a:extLst>
              <a:ext uri="{FF2B5EF4-FFF2-40B4-BE49-F238E27FC236}">
                <a16:creationId xmlns:a16="http://schemas.microsoft.com/office/drawing/2014/main" id="{B2E84724-55B4-4652-981D-9CECB1DF08A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512369" y="1639167"/>
            <a:ext cx="1405117" cy="9960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11">
            <a:hlinkClick r:id="rId12" action="ppaction://hlinksldjump"/>
            <a:extLst>
              <a:ext uri="{FF2B5EF4-FFF2-40B4-BE49-F238E27FC236}">
                <a16:creationId xmlns:a16="http://schemas.microsoft.com/office/drawing/2014/main" id="{31E06E61-1F59-4A34-AF0B-4CE6A771053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962246" y="1612165"/>
            <a:ext cx="1517316" cy="10230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Picture 13">
            <a:hlinkClick r:id="rId14" action="ppaction://hlinksldjump"/>
            <a:extLst>
              <a:ext uri="{FF2B5EF4-FFF2-40B4-BE49-F238E27FC236}">
                <a16:creationId xmlns:a16="http://schemas.microsoft.com/office/drawing/2014/main" id="{28EA7ADC-1FD6-4FAE-9D2C-1B660AE84774}"/>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528960" y="1612166"/>
            <a:ext cx="1472040" cy="10123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Picture 15">
            <a:hlinkClick r:id="rId16" action="ppaction://hlinksldjump"/>
            <a:extLst>
              <a:ext uri="{FF2B5EF4-FFF2-40B4-BE49-F238E27FC236}">
                <a16:creationId xmlns:a16="http://schemas.microsoft.com/office/drawing/2014/main" id="{F843316E-F63A-491F-AD17-083CE603BF7E}"/>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07822" y="2704875"/>
            <a:ext cx="1363163" cy="10187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 name="Picture 17">
            <a:hlinkClick r:id="rId18" action="ppaction://hlinksldjump"/>
            <a:extLst>
              <a:ext uri="{FF2B5EF4-FFF2-40B4-BE49-F238E27FC236}">
                <a16:creationId xmlns:a16="http://schemas.microsoft.com/office/drawing/2014/main" id="{50A57378-20CF-4852-9028-760C386BC7A1}"/>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028917" y="2702887"/>
            <a:ext cx="1438692" cy="10149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 name="Picture 19">
            <a:hlinkClick r:id="rId20" action="ppaction://hlinksldjump"/>
            <a:extLst>
              <a:ext uri="{FF2B5EF4-FFF2-40B4-BE49-F238E27FC236}">
                <a16:creationId xmlns:a16="http://schemas.microsoft.com/office/drawing/2014/main" id="{81A4CE9C-AE6B-4514-A40E-89EC4AC1D339}"/>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512369" y="2688393"/>
            <a:ext cx="1405117" cy="10294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2" name="Picture 21">
            <a:hlinkClick r:id="rId22" action="ppaction://hlinksldjump"/>
            <a:extLst>
              <a:ext uri="{FF2B5EF4-FFF2-40B4-BE49-F238E27FC236}">
                <a16:creationId xmlns:a16="http://schemas.microsoft.com/office/drawing/2014/main" id="{90DB67E5-1AEE-4700-8F91-9977D740436F}"/>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4962246" y="2688392"/>
            <a:ext cx="1510690" cy="10294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4" name="Picture 23">
            <a:hlinkClick r:id="rId24" action="ppaction://hlinksldjump"/>
            <a:extLst>
              <a:ext uri="{FF2B5EF4-FFF2-40B4-BE49-F238E27FC236}">
                <a16:creationId xmlns:a16="http://schemas.microsoft.com/office/drawing/2014/main" id="{9E143350-6A8D-4F83-9881-6D6B6C9AB943}"/>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6528960" y="2684938"/>
            <a:ext cx="1472040" cy="10314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6" name="Picture 25">
            <a:hlinkClick r:id="rId26" action="ppaction://hlinksldjump"/>
            <a:extLst>
              <a:ext uri="{FF2B5EF4-FFF2-40B4-BE49-F238E27FC236}">
                <a16:creationId xmlns:a16="http://schemas.microsoft.com/office/drawing/2014/main" id="{F35A9494-E0F7-4201-8E41-C1E18D97B428}"/>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607821" y="3802654"/>
            <a:ext cx="1363163" cy="9255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5" name="Picture 34">
            <a:hlinkClick r:id="rId28" action="ppaction://hlinksldjump"/>
            <a:extLst>
              <a:ext uri="{FF2B5EF4-FFF2-40B4-BE49-F238E27FC236}">
                <a16:creationId xmlns:a16="http://schemas.microsoft.com/office/drawing/2014/main" id="{51A7FFCF-BCF0-41EF-A9D7-0048EBE080A8}"/>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2025891" y="3802655"/>
            <a:ext cx="1441718" cy="9255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9" name="Picture 38">
            <a:hlinkClick r:id="rId30" action="ppaction://hlinksldjump"/>
            <a:extLst>
              <a:ext uri="{FF2B5EF4-FFF2-40B4-BE49-F238E27FC236}">
                <a16:creationId xmlns:a16="http://schemas.microsoft.com/office/drawing/2014/main" id="{8B17A1A0-F289-4CEB-9D10-4911E6DF47D9}"/>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rot="5400000">
            <a:off x="3752127" y="3562894"/>
            <a:ext cx="925597" cy="14051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3" name="Picture 42">
            <a:hlinkClick r:id="rId32" action="ppaction://hlinksldjump"/>
            <a:extLst>
              <a:ext uri="{FF2B5EF4-FFF2-40B4-BE49-F238E27FC236}">
                <a16:creationId xmlns:a16="http://schemas.microsoft.com/office/drawing/2014/main" id="{8C7F354C-94DD-49E4-A949-FDDEBD7D4532}"/>
              </a:ext>
            </a:extLst>
          </p:cNvPr>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4962242" y="3789755"/>
            <a:ext cx="1517320" cy="9384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7" name="Picture 46">
            <a:hlinkClick r:id="rId34" action="ppaction://hlinksldjump"/>
            <a:extLst>
              <a:ext uri="{FF2B5EF4-FFF2-40B4-BE49-F238E27FC236}">
                <a16:creationId xmlns:a16="http://schemas.microsoft.com/office/drawing/2014/main" id="{1733D0B5-68D6-4099-A541-C4E5DD747B26}"/>
              </a:ext>
            </a:extLst>
          </p:cNvPr>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6524320" y="3789755"/>
            <a:ext cx="1476680" cy="938496"/>
          </a:xfrm>
          <a:prstGeom prst="rect">
            <a:avLst/>
          </a:prstGeom>
        </p:spPr>
      </p:pic>
      <p:pic>
        <p:nvPicPr>
          <p:cNvPr id="51" name="Picture 50">
            <a:hlinkClick r:id="rId36" action="ppaction://hlinksldjump"/>
            <a:extLst>
              <a:ext uri="{FF2B5EF4-FFF2-40B4-BE49-F238E27FC236}">
                <a16:creationId xmlns:a16="http://schemas.microsoft.com/office/drawing/2014/main" id="{991EF4B0-5DEE-4A2D-83BF-333CA06AF6AD}"/>
              </a:ext>
            </a:extLst>
          </p:cNvPr>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rot="16200000">
            <a:off x="759333" y="4655747"/>
            <a:ext cx="1060140" cy="13631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3" name="Picture 62">
            <a:hlinkClick r:id="rId38" action="ppaction://hlinksldjump"/>
            <a:extLst>
              <a:ext uri="{FF2B5EF4-FFF2-40B4-BE49-F238E27FC236}">
                <a16:creationId xmlns:a16="http://schemas.microsoft.com/office/drawing/2014/main" id="{0486FE0B-3916-42F1-9F2A-312EC2B4FCC7}"/>
              </a:ext>
            </a:extLst>
          </p:cNvPr>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6524320" y="4805647"/>
            <a:ext cx="1476680" cy="10617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Chevron 26">
            <a:hlinkClick r:id="rId40" action="ppaction://hlinksldjump"/>
          </p:cNvPr>
          <p:cNvSpPr/>
          <p:nvPr/>
        </p:nvSpPr>
        <p:spPr>
          <a:xfrm>
            <a:off x="5105400" y="349864"/>
            <a:ext cx="381000" cy="55691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28" name="Rectangle 27">
            <a:hlinkClick r:id="rId40"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29" name="Chevron 28">
            <a:hlinkClick r:id="rId41"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30" name="Rectangle 29">
            <a:hlinkClick r:id="rId41"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Tree>
    <p:extLst>
      <p:ext uri="{BB962C8B-B14F-4D97-AF65-F5344CB8AC3E}">
        <p14:creationId xmlns:p14="http://schemas.microsoft.com/office/powerpoint/2010/main" val="1035480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5" name="Rectangle 4"/>
          <p:cNvSpPr/>
          <p:nvPr/>
        </p:nvSpPr>
        <p:spPr>
          <a:xfrm>
            <a:off x="914400" y="6172200"/>
            <a:ext cx="7086600" cy="369332"/>
          </a:xfrm>
          <a:prstGeom prst="rect">
            <a:avLst/>
          </a:prstGeom>
        </p:spPr>
        <p:txBody>
          <a:bodyPr wrap="square">
            <a:spAutoFit/>
          </a:bodyPr>
          <a:lstStyle/>
          <a:p>
            <a:pPr lvl="0" algn="ctr"/>
            <a:r>
              <a:rPr lang="en-US" b="1" i="1" dirty="0">
                <a:solidFill>
                  <a:srgbClr val="FFC000"/>
                </a:solidFill>
              </a:rPr>
              <a:t>Faculty of Administrative Sciences and Economics Video</a:t>
            </a:r>
            <a:endParaRPr lang="en-US" i="1" dirty="0">
              <a:solidFill>
                <a:srgbClr val="FFC000"/>
              </a:solidFill>
            </a:endParaRPr>
          </a:p>
        </p:txBody>
      </p:sp>
      <p:sp>
        <p:nvSpPr>
          <p:cNvPr id="4" name="Rectangle 3"/>
          <p:cNvSpPr/>
          <p:nvPr/>
        </p:nvSpPr>
        <p:spPr>
          <a:xfrm>
            <a:off x="381000" y="383116"/>
            <a:ext cx="1295400" cy="461665"/>
          </a:xfrm>
          <a:prstGeom prst="rect">
            <a:avLst/>
          </a:prstGeom>
        </p:spPr>
        <p:txBody>
          <a:bodyPr wrap="square">
            <a:spAutoFit/>
          </a:bodyPr>
          <a:lstStyle/>
          <a:p>
            <a:pPr lvl="0"/>
            <a:r>
              <a:rPr lang="en-US" sz="2400" b="1" i="1" dirty="0">
                <a:solidFill>
                  <a:srgbClr val="FFC000"/>
                </a:solidFill>
              </a:rPr>
              <a:t>Video</a:t>
            </a:r>
            <a:endParaRPr lang="en-US" sz="2400" i="1" dirty="0">
              <a:solidFill>
                <a:srgbClr val="FFC000"/>
              </a:solidFill>
            </a:endParaRPr>
          </a:p>
        </p:txBody>
      </p:sp>
      <p:sp>
        <p:nvSpPr>
          <p:cNvPr id="6" name="Chevron 5">
            <a:hlinkClick r:id="rId2" action="ppaction://hlinksldjump"/>
          </p:cNvPr>
          <p:cNvSpPr/>
          <p:nvPr/>
        </p:nvSpPr>
        <p:spPr>
          <a:xfrm>
            <a:off x="5105400" y="349864"/>
            <a:ext cx="381000" cy="556916"/>
          </a:xfrm>
          <a:prstGeom prst="chevron">
            <a:avLst/>
          </a:prstGeom>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7" name="Rectangle 6">
            <a:hlinkClick r:id="rId2"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8" name="Chevron 7">
            <a:hlinkClick r:id="rId3"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9" name="Rectangle 8">
            <a:hlinkClick r:id="rId3"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pic>
        <p:nvPicPr>
          <p:cNvPr id="12" name="Picture 11">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3" name="Rectangle 12">
            <a:hlinkClick r:id="rId4" action="ppaction://hlinksldjump"/>
          </p:cNvPr>
          <p:cNvSpPr/>
          <p:nvPr/>
        </p:nvSpPr>
        <p:spPr>
          <a:xfrm>
            <a:off x="36576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sp>
        <p:nvSpPr>
          <p:cNvPr id="2" name="Rounded Rectangle 1"/>
          <p:cNvSpPr/>
          <p:nvPr/>
        </p:nvSpPr>
        <p:spPr>
          <a:xfrm>
            <a:off x="152400" y="1176423"/>
            <a:ext cx="8839200" cy="4995777"/>
          </a:xfrm>
          <a:prstGeom prst="roundRect">
            <a:avLst>
              <a:gd name="adj" fmla="val 5403"/>
            </a:avLst>
          </a:prstGeom>
          <a:noFill/>
          <a:ln w="38100">
            <a:solidFill>
              <a:srgbClr val="B0151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4" name="Rectangle 13">
            <a:extLst>
              <a:ext uri="{FF2B5EF4-FFF2-40B4-BE49-F238E27FC236}">
                <a16:creationId xmlns:a16="http://schemas.microsoft.com/office/drawing/2014/main" id="{014A7726-AB80-4CF0-B1C2-C57676FD88BD}"/>
              </a:ext>
            </a:extLst>
          </p:cNvPr>
          <p:cNvSpPr/>
          <p:nvPr/>
        </p:nvSpPr>
        <p:spPr>
          <a:xfrm>
            <a:off x="838200" y="2971800"/>
            <a:ext cx="7467599" cy="369332"/>
          </a:xfrm>
          <a:prstGeom prst="rect">
            <a:avLst/>
          </a:prstGeom>
        </p:spPr>
        <p:txBody>
          <a:bodyPr wrap="square">
            <a:spAutoFit/>
          </a:bodyPr>
          <a:lstStyle/>
          <a:p>
            <a:pPr lvl="0" algn="ctr"/>
            <a:r>
              <a:rPr lang="en-US" b="1" i="1" dirty="0">
                <a:solidFill>
                  <a:srgbClr val="FFC000"/>
                </a:solidFill>
              </a:rPr>
              <a:t>https://www.youtube.com/channel/UCz4WyDYqF_DhNIkZPF_pBfg</a:t>
            </a:r>
            <a:endParaRPr lang="en-US" i="1" dirty="0">
              <a:solidFill>
                <a:srgbClr val="FFC000"/>
              </a:solidFill>
            </a:endParaRPr>
          </a:p>
        </p:txBody>
      </p:sp>
    </p:spTree>
    <p:extLst>
      <p:ext uri="{BB962C8B-B14F-4D97-AF65-F5344CB8AC3E}">
        <p14:creationId xmlns:p14="http://schemas.microsoft.com/office/powerpoint/2010/main" val="23620228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6" name="Chevron 5">
            <a:hlinkClick r:id="rId2" action="ppaction://hlinksldjump"/>
          </p:cNvPr>
          <p:cNvSpPr/>
          <p:nvPr/>
        </p:nvSpPr>
        <p:spPr>
          <a:xfrm>
            <a:off x="5105400" y="349864"/>
            <a:ext cx="381000" cy="556916"/>
          </a:xfrm>
          <a:prstGeom prst="chevron">
            <a:avLst/>
          </a:prstGeom>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7" name="Rectangle 6">
            <a:hlinkClick r:id="rId2"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8" name="Chevron 7">
            <a:hlinkClick r:id="rId3"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9" name="Rectangle 8">
            <a:hlinkClick r:id="rId3"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pic>
        <p:nvPicPr>
          <p:cNvPr id="12" name="Picture 11">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3" name="Rectangle 12">
            <a:hlinkClick r:id="rId4" action="ppaction://hlinksldjump"/>
          </p:cNvPr>
          <p:cNvSpPr/>
          <p:nvPr/>
        </p:nvSpPr>
        <p:spPr>
          <a:xfrm>
            <a:off x="36576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sp>
        <p:nvSpPr>
          <p:cNvPr id="11" name="Rectangle 10">
            <a:extLst>
              <a:ext uri="{FF2B5EF4-FFF2-40B4-BE49-F238E27FC236}">
                <a16:creationId xmlns:a16="http://schemas.microsoft.com/office/drawing/2014/main" id="{F3ADAF5D-9363-442D-8588-B9592C2E175E}"/>
              </a:ext>
            </a:extLst>
          </p:cNvPr>
          <p:cNvSpPr/>
          <p:nvPr/>
        </p:nvSpPr>
        <p:spPr>
          <a:xfrm>
            <a:off x="381000" y="383116"/>
            <a:ext cx="2209800" cy="461665"/>
          </a:xfrm>
          <a:prstGeom prst="rect">
            <a:avLst/>
          </a:prstGeom>
        </p:spPr>
        <p:txBody>
          <a:bodyPr wrap="square">
            <a:spAutoFit/>
          </a:bodyPr>
          <a:lstStyle/>
          <a:p>
            <a:pPr lvl="0"/>
            <a:r>
              <a:rPr lang="en-US" sz="2400" b="1" i="1" dirty="0">
                <a:solidFill>
                  <a:srgbClr val="FFC000"/>
                </a:solidFill>
              </a:rPr>
              <a:t>Program Flow</a:t>
            </a:r>
            <a:endParaRPr lang="en-US" sz="2400" i="1" dirty="0">
              <a:solidFill>
                <a:srgbClr val="FFC000"/>
              </a:solidFill>
            </a:endParaRPr>
          </a:p>
        </p:txBody>
      </p:sp>
      <p:graphicFrame>
        <p:nvGraphicFramePr>
          <p:cNvPr id="15" name="Table 14">
            <a:extLst>
              <a:ext uri="{FF2B5EF4-FFF2-40B4-BE49-F238E27FC236}">
                <a16:creationId xmlns:a16="http://schemas.microsoft.com/office/drawing/2014/main" id="{F4916FDC-BD33-4E32-B7D8-33F23450AAE2}"/>
              </a:ext>
            </a:extLst>
          </p:cNvPr>
          <p:cNvGraphicFramePr>
            <a:graphicFrameLocks noGrp="1"/>
          </p:cNvGraphicFramePr>
          <p:nvPr>
            <p:extLst>
              <p:ext uri="{D42A27DB-BD31-4B8C-83A1-F6EECF244321}">
                <p14:modId xmlns:p14="http://schemas.microsoft.com/office/powerpoint/2010/main" val="2953349022"/>
              </p:ext>
            </p:extLst>
          </p:nvPr>
        </p:nvGraphicFramePr>
        <p:xfrm>
          <a:off x="3037514" y="2286000"/>
          <a:ext cx="3251078" cy="4279667"/>
        </p:xfrm>
        <a:graphic>
          <a:graphicData uri="http://schemas.openxmlformats.org/drawingml/2006/table">
            <a:tbl>
              <a:tblPr firstRow="1" firstCol="1" bandRow="1">
                <a:tableStyleId>{BDBED569-4797-4DF1-A0F4-6AAB3CD982D8}</a:tableStyleId>
              </a:tblPr>
              <a:tblGrid>
                <a:gridCol w="623205">
                  <a:extLst>
                    <a:ext uri="{9D8B030D-6E8A-4147-A177-3AD203B41FA5}">
                      <a16:colId xmlns:a16="http://schemas.microsoft.com/office/drawing/2014/main" val="685663587"/>
                    </a:ext>
                  </a:extLst>
                </a:gridCol>
                <a:gridCol w="1789150">
                  <a:extLst>
                    <a:ext uri="{9D8B030D-6E8A-4147-A177-3AD203B41FA5}">
                      <a16:colId xmlns:a16="http://schemas.microsoft.com/office/drawing/2014/main" val="3684312377"/>
                    </a:ext>
                  </a:extLst>
                </a:gridCol>
                <a:gridCol w="838723">
                  <a:extLst>
                    <a:ext uri="{9D8B030D-6E8A-4147-A177-3AD203B41FA5}">
                      <a16:colId xmlns:a16="http://schemas.microsoft.com/office/drawing/2014/main" val="3399884918"/>
                    </a:ext>
                  </a:extLst>
                </a:gridCol>
              </a:tblGrid>
              <a:tr h="95800">
                <a:tc>
                  <a:txBody>
                    <a:bodyPr/>
                    <a:lstStyle/>
                    <a:p>
                      <a:pPr marL="0" marR="0" algn="l">
                        <a:lnSpc>
                          <a:spcPct val="115000"/>
                        </a:lnSpc>
                        <a:spcBef>
                          <a:spcPts val="0"/>
                        </a:spcBef>
                        <a:spcAft>
                          <a:spcPts val="0"/>
                        </a:spcAft>
                      </a:pPr>
                      <a:r>
                        <a:rPr lang="en-US" sz="500">
                          <a:effectLst/>
                        </a:rPr>
                        <a:t>08:30 – 10:00</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gridSpan="2">
                  <a:txBody>
                    <a:bodyPr/>
                    <a:lstStyle/>
                    <a:p>
                      <a:pPr marL="0" marR="0" algn="l">
                        <a:lnSpc>
                          <a:spcPct val="115000"/>
                        </a:lnSpc>
                        <a:spcBef>
                          <a:spcPts val="0"/>
                        </a:spcBef>
                        <a:spcAft>
                          <a:spcPts val="0"/>
                        </a:spcAft>
                      </a:pPr>
                      <a:r>
                        <a:rPr lang="en-US" sz="500">
                          <a:effectLst/>
                        </a:rPr>
                        <a:t>Registration</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hMerge="1">
                  <a:txBody>
                    <a:bodyPr/>
                    <a:lstStyle/>
                    <a:p>
                      <a:endParaRPr lang="en-US"/>
                    </a:p>
                  </a:txBody>
                  <a:tcPr/>
                </a:tc>
                <a:extLst>
                  <a:ext uri="{0D108BD9-81ED-4DB2-BD59-A6C34878D82A}">
                    <a16:rowId xmlns:a16="http://schemas.microsoft.com/office/drawing/2014/main" val="553713803"/>
                  </a:ext>
                </a:extLst>
              </a:tr>
              <a:tr h="95800">
                <a:tc>
                  <a:txBody>
                    <a:bodyPr/>
                    <a:lstStyle/>
                    <a:p>
                      <a:pPr marL="0" marR="0" algn="l">
                        <a:lnSpc>
                          <a:spcPct val="115000"/>
                        </a:lnSpc>
                        <a:spcBef>
                          <a:spcPts val="0"/>
                        </a:spcBef>
                        <a:spcAft>
                          <a:spcPts val="0"/>
                        </a:spcAft>
                      </a:pPr>
                      <a:r>
                        <a:rPr lang="en-US" sz="500">
                          <a:effectLst/>
                        </a:rPr>
                        <a:t>10:00 – 10:15</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gridSpan="2">
                  <a:txBody>
                    <a:bodyPr/>
                    <a:lstStyle/>
                    <a:p>
                      <a:pPr marL="0" marR="0" algn="l">
                        <a:lnSpc>
                          <a:spcPct val="115000"/>
                        </a:lnSpc>
                        <a:spcBef>
                          <a:spcPts val="0"/>
                        </a:spcBef>
                        <a:spcAft>
                          <a:spcPts val="0"/>
                        </a:spcAft>
                      </a:pPr>
                      <a:r>
                        <a:rPr lang="en-US" sz="500">
                          <a:effectLst/>
                        </a:rPr>
                        <a:t>The President’s Speech</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hMerge="1">
                  <a:txBody>
                    <a:bodyPr/>
                    <a:lstStyle/>
                    <a:p>
                      <a:endParaRPr lang="en-US"/>
                    </a:p>
                  </a:txBody>
                  <a:tcPr/>
                </a:tc>
                <a:extLst>
                  <a:ext uri="{0D108BD9-81ED-4DB2-BD59-A6C34878D82A}">
                    <a16:rowId xmlns:a16="http://schemas.microsoft.com/office/drawing/2014/main" val="1442933220"/>
                  </a:ext>
                </a:extLst>
              </a:tr>
              <a:tr h="95800">
                <a:tc>
                  <a:txBody>
                    <a:bodyPr/>
                    <a:lstStyle/>
                    <a:p>
                      <a:pPr marL="0" marR="0" algn="l">
                        <a:lnSpc>
                          <a:spcPct val="115000"/>
                        </a:lnSpc>
                        <a:spcBef>
                          <a:spcPts val="0"/>
                        </a:spcBef>
                        <a:spcAft>
                          <a:spcPts val="0"/>
                        </a:spcAft>
                      </a:pPr>
                      <a:r>
                        <a:rPr lang="en-US" sz="500">
                          <a:effectLst/>
                        </a:rPr>
                        <a:t>10:15 – 10:20</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gridSpan="2">
                  <a:txBody>
                    <a:bodyPr/>
                    <a:lstStyle/>
                    <a:p>
                      <a:pPr marL="0" marR="0" algn="l">
                        <a:lnSpc>
                          <a:spcPct val="115000"/>
                        </a:lnSpc>
                        <a:spcBef>
                          <a:spcPts val="0"/>
                        </a:spcBef>
                        <a:spcAft>
                          <a:spcPts val="0"/>
                        </a:spcAft>
                      </a:pPr>
                      <a:r>
                        <a:rPr lang="en-US" sz="500">
                          <a:effectLst/>
                        </a:rPr>
                        <a:t>Dean of the Faculty</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hMerge="1">
                  <a:txBody>
                    <a:bodyPr/>
                    <a:lstStyle/>
                    <a:p>
                      <a:endParaRPr lang="en-US"/>
                    </a:p>
                  </a:txBody>
                  <a:tcPr/>
                </a:tc>
                <a:extLst>
                  <a:ext uri="{0D108BD9-81ED-4DB2-BD59-A6C34878D82A}">
                    <a16:rowId xmlns:a16="http://schemas.microsoft.com/office/drawing/2014/main" val="3310213063"/>
                  </a:ext>
                </a:extLst>
              </a:tr>
              <a:tr h="95800">
                <a:tc>
                  <a:txBody>
                    <a:bodyPr/>
                    <a:lstStyle/>
                    <a:p>
                      <a:pPr marL="0" marR="0" algn="l">
                        <a:lnSpc>
                          <a:spcPct val="115000"/>
                        </a:lnSpc>
                        <a:spcBef>
                          <a:spcPts val="0"/>
                        </a:spcBef>
                        <a:spcAft>
                          <a:spcPts val="0"/>
                        </a:spcAft>
                      </a:pPr>
                      <a:r>
                        <a:rPr lang="en-US" sz="500">
                          <a:effectLst/>
                        </a:rPr>
                        <a:t>10:20 – 10:25</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gridSpan="2">
                  <a:txBody>
                    <a:bodyPr/>
                    <a:lstStyle/>
                    <a:p>
                      <a:pPr marL="0" marR="0" algn="l">
                        <a:lnSpc>
                          <a:spcPct val="115000"/>
                        </a:lnSpc>
                        <a:spcBef>
                          <a:spcPts val="0"/>
                        </a:spcBef>
                        <a:spcAft>
                          <a:spcPts val="0"/>
                        </a:spcAft>
                      </a:pPr>
                      <a:r>
                        <a:rPr lang="en-US" sz="500">
                          <a:effectLst/>
                        </a:rPr>
                        <a:t>Chair of the Conference</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hMerge="1">
                  <a:txBody>
                    <a:bodyPr/>
                    <a:lstStyle/>
                    <a:p>
                      <a:endParaRPr lang="en-US"/>
                    </a:p>
                  </a:txBody>
                  <a:tcPr/>
                </a:tc>
                <a:extLst>
                  <a:ext uri="{0D108BD9-81ED-4DB2-BD59-A6C34878D82A}">
                    <a16:rowId xmlns:a16="http://schemas.microsoft.com/office/drawing/2014/main" val="3863216763"/>
                  </a:ext>
                </a:extLst>
              </a:tr>
              <a:tr h="95800">
                <a:tc>
                  <a:txBody>
                    <a:bodyPr/>
                    <a:lstStyle/>
                    <a:p>
                      <a:pPr marL="0" marR="0" algn="l">
                        <a:lnSpc>
                          <a:spcPct val="115000"/>
                        </a:lnSpc>
                        <a:spcBef>
                          <a:spcPts val="0"/>
                        </a:spcBef>
                        <a:spcAft>
                          <a:spcPts val="0"/>
                        </a:spcAft>
                      </a:pPr>
                      <a:r>
                        <a:rPr lang="en-US" sz="500">
                          <a:effectLst/>
                        </a:rPr>
                        <a:t>10:25 – 11:00</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gridSpan="2">
                  <a:txBody>
                    <a:bodyPr/>
                    <a:lstStyle/>
                    <a:p>
                      <a:pPr marL="0" marR="0" algn="l">
                        <a:lnSpc>
                          <a:spcPct val="115000"/>
                        </a:lnSpc>
                        <a:spcBef>
                          <a:spcPts val="0"/>
                        </a:spcBef>
                        <a:spcAft>
                          <a:spcPts val="0"/>
                        </a:spcAft>
                      </a:pPr>
                      <a:r>
                        <a:rPr lang="en-US" sz="500">
                          <a:effectLst/>
                        </a:rPr>
                        <a:t>Keynote Speaker</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hMerge="1">
                  <a:txBody>
                    <a:bodyPr/>
                    <a:lstStyle/>
                    <a:p>
                      <a:endParaRPr lang="en-US"/>
                    </a:p>
                  </a:txBody>
                  <a:tcPr/>
                </a:tc>
                <a:extLst>
                  <a:ext uri="{0D108BD9-81ED-4DB2-BD59-A6C34878D82A}">
                    <a16:rowId xmlns:a16="http://schemas.microsoft.com/office/drawing/2014/main" val="1540624409"/>
                  </a:ext>
                </a:extLst>
              </a:tr>
              <a:tr h="95800">
                <a:tc>
                  <a:txBody>
                    <a:bodyPr/>
                    <a:lstStyle/>
                    <a:p>
                      <a:pPr marL="0" marR="0" algn="l">
                        <a:lnSpc>
                          <a:spcPct val="115000"/>
                        </a:lnSpc>
                        <a:spcBef>
                          <a:spcPts val="0"/>
                        </a:spcBef>
                        <a:spcAft>
                          <a:spcPts val="0"/>
                        </a:spcAft>
                      </a:pPr>
                      <a:r>
                        <a:rPr lang="en-US" sz="500">
                          <a:effectLst/>
                        </a:rPr>
                        <a:t>11:00 – 11:15</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gridSpan="2">
                  <a:txBody>
                    <a:bodyPr/>
                    <a:lstStyle/>
                    <a:p>
                      <a:pPr marL="0" marR="0" algn="l">
                        <a:lnSpc>
                          <a:spcPct val="115000"/>
                        </a:lnSpc>
                        <a:spcBef>
                          <a:spcPts val="0"/>
                        </a:spcBef>
                        <a:spcAft>
                          <a:spcPts val="0"/>
                        </a:spcAft>
                      </a:pPr>
                      <a:r>
                        <a:rPr lang="en-US" sz="500">
                          <a:effectLst/>
                        </a:rPr>
                        <a:t>Coffee Break</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hMerge="1">
                  <a:txBody>
                    <a:bodyPr/>
                    <a:lstStyle/>
                    <a:p>
                      <a:endParaRPr lang="en-US"/>
                    </a:p>
                  </a:txBody>
                  <a:tcPr/>
                </a:tc>
                <a:extLst>
                  <a:ext uri="{0D108BD9-81ED-4DB2-BD59-A6C34878D82A}">
                    <a16:rowId xmlns:a16="http://schemas.microsoft.com/office/drawing/2014/main" val="1616774797"/>
                  </a:ext>
                </a:extLst>
              </a:tr>
              <a:tr h="121927">
                <a:tc gridSpan="3">
                  <a:txBody>
                    <a:bodyPr/>
                    <a:lstStyle/>
                    <a:p>
                      <a:pPr marL="0" marR="0" algn="ctr">
                        <a:lnSpc>
                          <a:spcPct val="115000"/>
                        </a:lnSpc>
                        <a:spcBef>
                          <a:spcPts val="0"/>
                        </a:spcBef>
                        <a:spcAft>
                          <a:spcPts val="0"/>
                        </a:spcAft>
                      </a:pPr>
                      <a:r>
                        <a:rPr lang="en-US" sz="700" dirty="0">
                          <a:effectLst/>
                        </a:rPr>
                        <a:t>PARALLEL SESSIONS</a:t>
                      </a:r>
                      <a:endParaRPr lang="en-US" sz="500" dirty="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02174096"/>
                  </a:ext>
                </a:extLst>
              </a:tr>
              <a:tr h="104509">
                <a:tc gridSpan="3">
                  <a:txBody>
                    <a:bodyPr/>
                    <a:lstStyle/>
                    <a:p>
                      <a:pPr marL="0" marR="0" algn="l">
                        <a:lnSpc>
                          <a:spcPct val="115000"/>
                        </a:lnSpc>
                        <a:spcBef>
                          <a:spcPts val="0"/>
                        </a:spcBef>
                        <a:spcAft>
                          <a:spcPts val="0"/>
                        </a:spcAft>
                      </a:pPr>
                      <a:r>
                        <a:rPr lang="en-US" sz="600" dirty="0">
                          <a:effectLst/>
                        </a:rPr>
                        <a:t>Session 1: Hall 301</a:t>
                      </a:r>
                      <a:endParaRPr lang="en-US" sz="500" dirty="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50014887"/>
                  </a:ext>
                </a:extLst>
              </a:tr>
              <a:tr h="104509">
                <a:tc gridSpan="3">
                  <a:txBody>
                    <a:bodyPr/>
                    <a:lstStyle/>
                    <a:p>
                      <a:pPr marL="0" marR="0" algn="ctr">
                        <a:lnSpc>
                          <a:spcPct val="115000"/>
                        </a:lnSpc>
                        <a:spcBef>
                          <a:spcPts val="0"/>
                        </a:spcBef>
                        <a:spcAft>
                          <a:spcPts val="0"/>
                        </a:spcAft>
                      </a:pPr>
                      <a:r>
                        <a:rPr lang="en-US" sz="600" dirty="0">
                          <a:effectLst/>
                        </a:rPr>
                        <a:t>Session Chair Mr. Aws Y. Abed</a:t>
                      </a:r>
                      <a:endParaRPr lang="en-US" sz="500" dirty="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09071471"/>
                  </a:ext>
                </a:extLst>
              </a:tr>
              <a:tr h="104509">
                <a:tc>
                  <a:txBody>
                    <a:bodyPr/>
                    <a:lstStyle/>
                    <a:p>
                      <a:pPr marL="0" marR="0" algn="l">
                        <a:lnSpc>
                          <a:spcPct val="115000"/>
                        </a:lnSpc>
                        <a:spcBef>
                          <a:spcPts val="0"/>
                        </a:spcBef>
                        <a:spcAft>
                          <a:spcPts val="0"/>
                        </a:spcAft>
                      </a:pPr>
                      <a:r>
                        <a:rPr lang="en-US" sz="600">
                          <a:effectLst/>
                        </a:rPr>
                        <a:t> Time</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600">
                          <a:effectLst/>
                        </a:rPr>
                        <a:t>Paper Title </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600">
                          <a:effectLst/>
                        </a:rPr>
                        <a:t>Author Name</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extLst>
                  <a:ext uri="{0D108BD9-81ED-4DB2-BD59-A6C34878D82A}">
                    <a16:rowId xmlns:a16="http://schemas.microsoft.com/office/drawing/2014/main" val="1812804262"/>
                  </a:ext>
                </a:extLst>
              </a:tr>
              <a:tr h="95800">
                <a:tc>
                  <a:txBody>
                    <a:bodyPr/>
                    <a:lstStyle/>
                    <a:p>
                      <a:pPr marL="0" marR="0" algn="l">
                        <a:lnSpc>
                          <a:spcPct val="115000"/>
                        </a:lnSpc>
                        <a:spcBef>
                          <a:spcPts val="0"/>
                        </a:spcBef>
                        <a:spcAft>
                          <a:spcPts val="0"/>
                        </a:spcAft>
                      </a:pPr>
                      <a:r>
                        <a:rPr lang="en-US" sz="500">
                          <a:effectLst/>
                        </a:rPr>
                        <a:t>11:30 – 11:45</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Online Marketing Strategies for Reaching Today’s Teens</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Abdulla Zaid Hikmat</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extLst>
                  <a:ext uri="{0D108BD9-81ED-4DB2-BD59-A6C34878D82A}">
                    <a16:rowId xmlns:a16="http://schemas.microsoft.com/office/drawing/2014/main" val="2403752061"/>
                  </a:ext>
                </a:extLst>
              </a:tr>
              <a:tr h="191852">
                <a:tc>
                  <a:txBody>
                    <a:bodyPr/>
                    <a:lstStyle/>
                    <a:p>
                      <a:pPr marL="0" marR="0" algn="l">
                        <a:lnSpc>
                          <a:spcPct val="115000"/>
                        </a:lnSpc>
                        <a:spcBef>
                          <a:spcPts val="0"/>
                        </a:spcBef>
                        <a:spcAft>
                          <a:spcPts val="0"/>
                        </a:spcAft>
                      </a:pPr>
                      <a:r>
                        <a:rPr lang="en-US" sz="500">
                          <a:effectLst/>
                        </a:rPr>
                        <a:t>11:45 – 12:00</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The Role of the Social Responsibility in Improving the Performance of the Organization</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Abdulumhimin Muhammed Ahmed</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extLst>
                  <a:ext uri="{0D108BD9-81ED-4DB2-BD59-A6C34878D82A}">
                    <a16:rowId xmlns:a16="http://schemas.microsoft.com/office/drawing/2014/main" val="1580836412"/>
                  </a:ext>
                </a:extLst>
              </a:tr>
              <a:tr h="174182">
                <a:tc>
                  <a:txBody>
                    <a:bodyPr/>
                    <a:lstStyle/>
                    <a:p>
                      <a:pPr marL="0" marR="0" algn="l">
                        <a:lnSpc>
                          <a:spcPct val="115000"/>
                        </a:lnSpc>
                        <a:spcBef>
                          <a:spcPts val="0"/>
                        </a:spcBef>
                        <a:spcAft>
                          <a:spcPts val="0"/>
                        </a:spcAft>
                      </a:pPr>
                      <a:r>
                        <a:rPr lang="en-US" sz="500">
                          <a:effectLst/>
                        </a:rPr>
                        <a:t>12:00– 12:15</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Effects of Motivation on Employees’ Performance: Case of Study of Family Mall (Erbil)</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Ahmad Salar Jalal</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extLst>
                  <a:ext uri="{0D108BD9-81ED-4DB2-BD59-A6C34878D82A}">
                    <a16:rowId xmlns:a16="http://schemas.microsoft.com/office/drawing/2014/main" val="4051723482"/>
                  </a:ext>
                </a:extLst>
              </a:tr>
              <a:tr h="174182">
                <a:tc>
                  <a:txBody>
                    <a:bodyPr/>
                    <a:lstStyle/>
                    <a:p>
                      <a:pPr marL="0" marR="0" algn="l">
                        <a:lnSpc>
                          <a:spcPct val="115000"/>
                        </a:lnSpc>
                        <a:spcBef>
                          <a:spcPts val="0"/>
                        </a:spcBef>
                        <a:spcAft>
                          <a:spcPts val="0"/>
                        </a:spcAft>
                      </a:pPr>
                      <a:r>
                        <a:rPr lang="en-US" sz="500">
                          <a:effectLst/>
                        </a:rPr>
                        <a:t>12:15 – 12:30</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dirty="0">
                          <a:effectLst/>
                        </a:rPr>
                        <a:t>Support and Protection Emerging Industries to Promote Domestic Production in Kurdistan/Iraq</a:t>
                      </a:r>
                      <a:endParaRPr lang="en-US" sz="500" dirty="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Alaa Awni Shakir</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extLst>
                  <a:ext uri="{0D108BD9-81ED-4DB2-BD59-A6C34878D82A}">
                    <a16:rowId xmlns:a16="http://schemas.microsoft.com/office/drawing/2014/main" val="2825683251"/>
                  </a:ext>
                </a:extLst>
              </a:tr>
              <a:tr h="104509">
                <a:tc gridSpan="3">
                  <a:txBody>
                    <a:bodyPr/>
                    <a:lstStyle/>
                    <a:p>
                      <a:pPr marL="0" marR="0" algn="l">
                        <a:lnSpc>
                          <a:spcPct val="115000"/>
                        </a:lnSpc>
                        <a:spcBef>
                          <a:spcPts val="0"/>
                        </a:spcBef>
                        <a:spcAft>
                          <a:spcPts val="0"/>
                        </a:spcAft>
                      </a:pPr>
                      <a:r>
                        <a:rPr lang="en-US" sz="600" dirty="0">
                          <a:effectLst/>
                        </a:rPr>
                        <a:t>Session 1: Hall 302</a:t>
                      </a:r>
                      <a:endParaRPr lang="en-US" sz="500" dirty="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2616862"/>
                  </a:ext>
                </a:extLst>
              </a:tr>
              <a:tr h="104509">
                <a:tc gridSpan="3">
                  <a:txBody>
                    <a:bodyPr/>
                    <a:lstStyle/>
                    <a:p>
                      <a:pPr marL="0" marR="0" algn="ctr">
                        <a:lnSpc>
                          <a:spcPct val="115000"/>
                        </a:lnSpc>
                        <a:spcBef>
                          <a:spcPts val="0"/>
                        </a:spcBef>
                        <a:spcAft>
                          <a:spcPts val="0"/>
                        </a:spcAft>
                      </a:pPr>
                      <a:r>
                        <a:rPr lang="en-US" sz="600" dirty="0">
                          <a:effectLst/>
                        </a:rPr>
                        <a:t>Session Chair Ms. Marion </a:t>
                      </a:r>
                      <a:r>
                        <a:rPr lang="en-US" sz="600" dirty="0" err="1">
                          <a:effectLst/>
                        </a:rPr>
                        <a:t>Oudar</a:t>
                      </a:r>
                      <a:endParaRPr lang="en-US" sz="500" dirty="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61440593"/>
                  </a:ext>
                </a:extLst>
              </a:tr>
              <a:tr h="104509">
                <a:tc>
                  <a:txBody>
                    <a:bodyPr/>
                    <a:lstStyle/>
                    <a:p>
                      <a:pPr marL="0" marR="0" algn="l">
                        <a:lnSpc>
                          <a:spcPct val="115000"/>
                        </a:lnSpc>
                        <a:spcBef>
                          <a:spcPts val="0"/>
                        </a:spcBef>
                        <a:spcAft>
                          <a:spcPts val="0"/>
                        </a:spcAft>
                      </a:pPr>
                      <a:r>
                        <a:rPr lang="en-US" sz="600">
                          <a:effectLst/>
                        </a:rPr>
                        <a:t>Time</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600">
                          <a:effectLst/>
                        </a:rPr>
                        <a:t>Paper Title</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600">
                          <a:effectLst/>
                        </a:rPr>
                        <a:t>Author Name</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extLst>
                  <a:ext uri="{0D108BD9-81ED-4DB2-BD59-A6C34878D82A}">
                    <a16:rowId xmlns:a16="http://schemas.microsoft.com/office/drawing/2014/main" val="1143914219"/>
                  </a:ext>
                </a:extLst>
              </a:tr>
              <a:tr h="261273">
                <a:tc>
                  <a:txBody>
                    <a:bodyPr/>
                    <a:lstStyle/>
                    <a:p>
                      <a:pPr marL="0" marR="0" algn="l">
                        <a:lnSpc>
                          <a:spcPct val="115000"/>
                        </a:lnSpc>
                        <a:spcBef>
                          <a:spcPts val="0"/>
                        </a:spcBef>
                        <a:spcAft>
                          <a:spcPts val="0"/>
                        </a:spcAft>
                      </a:pPr>
                      <a:r>
                        <a:rPr lang="en-US" sz="500">
                          <a:effectLst/>
                        </a:rPr>
                        <a:t>11:30 – 11:45</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Building Mutually Beneficial Student and Institutional Relationships through Social Media: A Study on Sample in Private Universities in Erbil.</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50000"/>
                        </a:lnSpc>
                        <a:spcBef>
                          <a:spcPts val="0"/>
                        </a:spcBef>
                        <a:spcAft>
                          <a:spcPts val="0"/>
                        </a:spcAft>
                      </a:pPr>
                      <a:r>
                        <a:rPr lang="en-US" sz="500">
                          <a:effectLst/>
                        </a:rPr>
                        <a:t>Ali Abdul Kareem Humadi</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extLst>
                  <a:ext uri="{0D108BD9-81ED-4DB2-BD59-A6C34878D82A}">
                    <a16:rowId xmlns:a16="http://schemas.microsoft.com/office/drawing/2014/main" val="4136817645"/>
                  </a:ext>
                </a:extLst>
              </a:tr>
              <a:tr h="249913">
                <a:tc>
                  <a:txBody>
                    <a:bodyPr/>
                    <a:lstStyle/>
                    <a:p>
                      <a:pPr marL="0" marR="0" algn="l">
                        <a:lnSpc>
                          <a:spcPct val="115000"/>
                        </a:lnSpc>
                        <a:spcBef>
                          <a:spcPts val="0"/>
                        </a:spcBef>
                        <a:spcAft>
                          <a:spcPts val="0"/>
                        </a:spcAft>
                      </a:pPr>
                      <a:r>
                        <a:rPr lang="en-US" sz="500">
                          <a:effectLst/>
                        </a:rPr>
                        <a:t>11:45 – 12:00</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Social Media Impact on Relationship Marketing</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50000"/>
                        </a:lnSpc>
                        <a:spcBef>
                          <a:spcPts val="0"/>
                        </a:spcBef>
                        <a:spcAft>
                          <a:spcPts val="0"/>
                        </a:spcAft>
                      </a:pPr>
                      <a:r>
                        <a:rPr lang="en-US" sz="500">
                          <a:effectLst/>
                        </a:rPr>
                        <a:t>Ali Natheer, Shahd Ilyas, and Sanaria Salah</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extLst>
                  <a:ext uri="{0D108BD9-81ED-4DB2-BD59-A6C34878D82A}">
                    <a16:rowId xmlns:a16="http://schemas.microsoft.com/office/drawing/2014/main" val="902500264"/>
                  </a:ext>
                </a:extLst>
              </a:tr>
              <a:tr h="220757">
                <a:tc>
                  <a:txBody>
                    <a:bodyPr/>
                    <a:lstStyle/>
                    <a:p>
                      <a:pPr marL="0" marR="0" algn="l">
                        <a:lnSpc>
                          <a:spcPct val="115000"/>
                        </a:lnSpc>
                        <a:spcBef>
                          <a:spcPts val="0"/>
                        </a:spcBef>
                        <a:spcAft>
                          <a:spcPts val="0"/>
                        </a:spcAft>
                      </a:pPr>
                      <a:r>
                        <a:rPr lang="en-US" sz="500">
                          <a:effectLst/>
                        </a:rPr>
                        <a:t>12:00 – 12:15</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dirty="0">
                          <a:effectLst/>
                        </a:rPr>
                        <a:t>Impact of Manager Absenteeism on Employees and Workplace</a:t>
                      </a:r>
                      <a:endParaRPr lang="en-US" sz="500" dirty="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50000"/>
                        </a:lnSpc>
                        <a:spcBef>
                          <a:spcPts val="0"/>
                        </a:spcBef>
                        <a:spcAft>
                          <a:spcPts val="0"/>
                        </a:spcAft>
                      </a:pPr>
                      <a:r>
                        <a:rPr lang="en-US" sz="500">
                          <a:effectLst/>
                        </a:rPr>
                        <a:t>Ayman Rahman Kareem</a:t>
                      </a:r>
                    </a:p>
                    <a:p>
                      <a:pPr marL="0" marR="0" algn="l">
                        <a:lnSpc>
                          <a:spcPct val="115000"/>
                        </a:lnSpc>
                        <a:spcBef>
                          <a:spcPts val="0"/>
                        </a:spcBef>
                        <a:spcAft>
                          <a:spcPts val="0"/>
                        </a:spcAft>
                      </a:pPr>
                      <a:r>
                        <a:rPr lang="en-US" sz="500">
                          <a:effectLst/>
                        </a:rPr>
                        <a:t> </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extLst>
                  <a:ext uri="{0D108BD9-81ED-4DB2-BD59-A6C34878D82A}">
                    <a16:rowId xmlns:a16="http://schemas.microsoft.com/office/drawing/2014/main" val="3642057721"/>
                  </a:ext>
                </a:extLst>
              </a:tr>
              <a:tr h="249913">
                <a:tc>
                  <a:txBody>
                    <a:bodyPr/>
                    <a:lstStyle/>
                    <a:p>
                      <a:pPr marL="0" marR="0" algn="l">
                        <a:lnSpc>
                          <a:spcPct val="115000"/>
                        </a:lnSpc>
                        <a:spcBef>
                          <a:spcPts val="0"/>
                        </a:spcBef>
                        <a:spcAft>
                          <a:spcPts val="0"/>
                        </a:spcAft>
                      </a:pPr>
                      <a:r>
                        <a:rPr lang="en-US" sz="500">
                          <a:effectLst/>
                        </a:rPr>
                        <a:t>12:15 – 12:30</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 Effect of Online Shopping on Customer Behavior</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50000"/>
                        </a:lnSpc>
                        <a:spcBef>
                          <a:spcPts val="0"/>
                        </a:spcBef>
                        <a:spcAft>
                          <a:spcPts val="0"/>
                        </a:spcAft>
                      </a:pPr>
                      <a:r>
                        <a:rPr lang="en-US" sz="500">
                          <a:effectLst/>
                        </a:rPr>
                        <a:t>Baran Akram Mohammed Sharif</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extLst>
                  <a:ext uri="{0D108BD9-81ED-4DB2-BD59-A6C34878D82A}">
                    <a16:rowId xmlns:a16="http://schemas.microsoft.com/office/drawing/2014/main" val="1441431935"/>
                  </a:ext>
                </a:extLst>
              </a:tr>
              <a:tr h="104509">
                <a:tc gridSpan="3">
                  <a:txBody>
                    <a:bodyPr/>
                    <a:lstStyle/>
                    <a:p>
                      <a:pPr marL="0" marR="0" algn="l">
                        <a:lnSpc>
                          <a:spcPct val="115000"/>
                        </a:lnSpc>
                        <a:spcBef>
                          <a:spcPts val="0"/>
                        </a:spcBef>
                        <a:spcAft>
                          <a:spcPts val="0"/>
                        </a:spcAft>
                      </a:pPr>
                      <a:r>
                        <a:rPr lang="en-US" sz="600">
                          <a:effectLst/>
                        </a:rPr>
                        <a:t>Session 1: Hall 303</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77565315"/>
                  </a:ext>
                </a:extLst>
              </a:tr>
              <a:tr h="104509">
                <a:tc gridSpan="3">
                  <a:txBody>
                    <a:bodyPr/>
                    <a:lstStyle/>
                    <a:p>
                      <a:pPr marL="0" marR="0" algn="ctr">
                        <a:lnSpc>
                          <a:spcPct val="115000"/>
                        </a:lnSpc>
                        <a:spcBef>
                          <a:spcPts val="0"/>
                        </a:spcBef>
                        <a:spcAft>
                          <a:spcPts val="0"/>
                        </a:spcAft>
                      </a:pPr>
                      <a:r>
                        <a:rPr lang="en-US" sz="600" dirty="0">
                          <a:effectLst/>
                        </a:rPr>
                        <a:t>Session Chair Mr. Krishna </a:t>
                      </a:r>
                      <a:r>
                        <a:rPr lang="en-US" sz="600" dirty="0" err="1">
                          <a:effectLst/>
                        </a:rPr>
                        <a:t>Navulur</a:t>
                      </a:r>
                      <a:endParaRPr lang="en-US" sz="500" dirty="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0495656"/>
                  </a:ext>
                </a:extLst>
              </a:tr>
              <a:tr h="104509">
                <a:tc>
                  <a:txBody>
                    <a:bodyPr/>
                    <a:lstStyle/>
                    <a:p>
                      <a:pPr marL="0" marR="0" algn="l">
                        <a:lnSpc>
                          <a:spcPct val="115000"/>
                        </a:lnSpc>
                        <a:spcBef>
                          <a:spcPts val="0"/>
                        </a:spcBef>
                        <a:spcAft>
                          <a:spcPts val="0"/>
                        </a:spcAft>
                      </a:pPr>
                      <a:r>
                        <a:rPr lang="en-US" sz="600">
                          <a:effectLst/>
                        </a:rPr>
                        <a:t>Time</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600">
                          <a:effectLst/>
                        </a:rPr>
                        <a:t>Paper Title</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600">
                          <a:effectLst/>
                        </a:rPr>
                        <a:t>Author Name</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extLst>
                  <a:ext uri="{0D108BD9-81ED-4DB2-BD59-A6C34878D82A}">
                    <a16:rowId xmlns:a16="http://schemas.microsoft.com/office/drawing/2014/main" val="2525580166"/>
                  </a:ext>
                </a:extLst>
              </a:tr>
              <a:tr h="174182">
                <a:tc>
                  <a:txBody>
                    <a:bodyPr/>
                    <a:lstStyle/>
                    <a:p>
                      <a:pPr marL="0" marR="0" algn="l">
                        <a:lnSpc>
                          <a:spcPct val="115000"/>
                        </a:lnSpc>
                        <a:spcBef>
                          <a:spcPts val="0"/>
                        </a:spcBef>
                        <a:spcAft>
                          <a:spcPts val="0"/>
                        </a:spcAft>
                      </a:pPr>
                      <a:r>
                        <a:rPr lang="en-US" sz="500">
                          <a:effectLst/>
                        </a:rPr>
                        <a:t>11:30 – 11:45</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An Investigation of the Factors that Predict the Success of Entrepreneurs in Kurdistan</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Dlband Shadman</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extLst>
                  <a:ext uri="{0D108BD9-81ED-4DB2-BD59-A6C34878D82A}">
                    <a16:rowId xmlns:a16="http://schemas.microsoft.com/office/drawing/2014/main" val="536272893"/>
                  </a:ext>
                </a:extLst>
              </a:tr>
              <a:tr h="174182">
                <a:tc>
                  <a:txBody>
                    <a:bodyPr/>
                    <a:lstStyle/>
                    <a:p>
                      <a:pPr marL="0" marR="0" algn="l">
                        <a:lnSpc>
                          <a:spcPct val="115000"/>
                        </a:lnSpc>
                        <a:spcBef>
                          <a:spcPts val="0"/>
                        </a:spcBef>
                        <a:spcAft>
                          <a:spcPts val="0"/>
                        </a:spcAft>
                      </a:pPr>
                      <a:r>
                        <a:rPr lang="en-US" sz="500">
                          <a:effectLst/>
                        </a:rPr>
                        <a:t>11:45 – 12:00</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Impact of Customer Relationship Management on Customer Satisfaction in Private Sector Organization </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50000"/>
                        </a:lnSpc>
                        <a:spcBef>
                          <a:spcPts val="0"/>
                        </a:spcBef>
                        <a:spcAft>
                          <a:spcPts val="0"/>
                        </a:spcAft>
                      </a:pPr>
                      <a:r>
                        <a:rPr lang="en-US" sz="500">
                          <a:effectLst/>
                        </a:rPr>
                        <a:t>Fatin Janin Jalal</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extLst>
                  <a:ext uri="{0D108BD9-81ED-4DB2-BD59-A6C34878D82A}">
                    <a16:rowId xmlns:a16="http://schemas.microsoft.com/office/drawing/2014/main" val="2020113312"/>
                  </a:ext>
                </a:extLst>
              </a:tr>
              <a:tr h="191600">
                <a:tc>
                  <a:txBody>
                    <a:bodyPr/>
                    <a:lstStyle/>
                    <a:p>
                      <a:pPr marL="0" marR="0" algn="l">
                        <a:lnSpc>
                          <a:spcPct val="115000"/>
                        </a:lnSpc>
                        <a:spcBef>
                          <a:spcPts val="0"/>
                        </a:spcBef>
                        <a:spcAft>
                          <a:spcPts val="0"/>
                        </a:spcAft>
                      </a:pPr>
                      <a:r>
                        <a:rPr lang="en-US" sz="500">
                          <a:effectLst/>
                        </a:rPr>
                        <a:t>12:00 – 12:15</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A Comparative Case Study on Challenges and Obstacles Facing the Women Entrepreneurs in Kurdistan </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Jwan Abdulsamad Haji Bradosti</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extLst>
                  <a:ext uri="{0D108BD9-81ED-4DB2-BD59-A6C34878D82A}">
                    <a16:rowId xmlns:a16="http://schemas.microsoft.com/office/drawing/2014/main" val="1894796888"/>
                  </a:ext>
                </a:extLst>
              </a:tr>
              <a:tr h="191600">
                <a:tc>
                  <a:txBody>
                    <a:bodyPr/>
                    <a:lstStyle/>
                    <a:p>
                      <a:pPr marL="0" marR="0" algn="l">
                        <a:lnSpc>
                          <a:spcPct val="115000"/>
                        </a:lnSpc>
                        <a:spcBef>
                          <a:spcPts val="0"/>
                        </a:spcBef>
                        <a:spcAft>
                          <a:spcPts val="0"/>
                        </a:spcAft>
                      </a:pPr>
                      <a:r>
                        <a:rPr lang="en-US" sz="500">
                          <a:effectLst/>
                        </a:rPr>
                        <a:t>12:15 – 12:30</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The Impact of Human Resource Management Practices on Corporate Financial Performance </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a:txBody>
                    <a:bodyPr/>
                    <a:lstStyle/>
                    <a:p>
                      <a:pPr marL="0" marR="0" algn="l">
                        <a:lnSpc>
                          <a:spcPct val="115000"/>
                        </a:lnSpc>
                        <a:spcBef>
                          <a:spcPts val="0"/>
                        </a:spcBef>
                        <a:spcAft>
                          <a:spcPts val="0"/>
                        </a:spcAft>
                      </a:pPr>
                      <a:r>
                        <a:rPr lang="en-US" sz="500">
                          <a:effectLst/>
                        </a:rPr>
                        <a:t>Kamaran Saadaldin Azaldin </a:t>
                      </a:r>
                      <a:endParaRPr lang="en-US" sz="50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extLst>
                  <a:ext uri="{0D108BD9-81ED-4DB2-BD59-A6C34878D82A}">
                    <a16:rowId xmlns:a16="http://schemas.microsoft.com/office/drawing/2014/main" val="366760473"/>
                  </a:ext>
                </a:extLst>
              </a:tr>
              <a:tr h="0">
                <a:tc>
                  <a:txBody>
                    <a:bodyPr/>
                    <a:lstStyle/>
                    <a:p>
                      <a:pPr marL="0" marR="0" lvl="0" indent="0" algn="l" defTabSz="457207" rtl="0" eaLnBrk="1" fontAlgn="auto" latinLnBrk="0" hangingPunct="1">
                        <a:lnSpc>
                          <a:spcPct val="115000"/>
                        </a:lnSpc>
                        <a:spcBef>
                          <a:spcPts val="0"/>
                        </a:spcBef>
                        <a:spcAft>
                          <a:spcPts val="0"/>
                        </a:spcAft>
                        <a:buClrTx/>
                        <a:buSzTx/>
                        <a:buFontTx/>
                        <a:buNone/>
                        <a:tabLst/>
                        <a:defRPr/>
                      </a:pPr>
                      <a:r>
                        <a:rPr lang="en-US" sz="500" dirty="0">
                          <a:effectLst/>
                        </a:rPr>
                        <a:t>12:30 – 13:15</a:t>
                      </a:r>
                      <a:endParaRPr lang="en-US" sz="500" dirty="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nchor="ctr"/>
                </a:tc>
                <a:tc gridSpan="2">
                  <a:txBody>
                    <a:bodyPr/>
                    <a:lstStyle/>
                    <a:p>
                      <a:pPr marL="0" marR="0" algn="l">
                        <a:lnSpc>
                          <a:spcPct val="115000"/>
                        </a:lnSpc>
                        <a:spcBef>
                          <a:spcPts val="0"/>
                        </a:spcBef>
                        <a:spcAft>
                          <a:spcPts val="0"/>
                        </a:spcAft>
                        <a:tabLst>
                          <a:tab pos="4391025" algn="l"/>
                        </a:tabLst>
                      </a:pPr>
                      <a:r>
                        <a:rPr lang="en-US" sz="500" dirty="0">
                          <a:effectLst/>
                        </a:rPr>
                        <a:t>                                           Lunch</a:t>
                      </a:r>
                    </a:p>
                    <a:p>
                      <a:pPr marL="0" marR="0" algn="l">
                        <a:lnSpc>
                          <a:spcPct val="115000"/>
                        </a:lnSpc>
                        <a:spcBef>
                          <a:spcPts val="0"/>
                        </a:spcBef>
                        <a:spcAft>
                          <a:spcPts val="0"/>
                        </a:spcAft>
                        <a:tabLst>
                          <a:tab pos="4391025" algn="l"/>
                        </a:tabLst>
                      </a:pPr>
                      <a:r>
                        <a:rPr lang="en-US" sz="500" dirty="0">
                          <a:effectLst/>
                        </a:rPr>
                        <a:t>                                           Break</a:t>
                      </a:r>
                      <a:endParaRPr lang="en-US" sz="500" dirty="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hMerge="1">
                  <a:txBody>
                    <a:bodyPr/>
                    <a:lstStyle/>
                    <a:p>
                      <a:endParaRPr lang="en-US"/>
                    </a:p>
                  </a:txBody>
                  <a:tcPr/>
                </a:tc>
                <a:extLst>
                  <a:ext uri="{0D108BD9-81ED-4DB2-BD59-A6C34878D82A}">
                    <a16:rowId xmlns:a16="http://schemas.microsoft.com/office/drawing/2014/main" val="570169636"/>
                  </a:ext>
                </a:extLst>
              </a:tr>
              <a:tr h="0">
                <a:tc gridSpan="3">
                  <a:txBody>
                    <a:bodyPr/>
                    <a:lstStyle/>
                    <a:p>
                      <a:pPr marL="0" marR="0" algn="l">
                        <a:lnSpc>
                          <a:spcPct val="115000"/>
                        </a:lnSpc>
                        <a:spcBef>
                          <a:spcPts val="0"/>
                        </a:spcBef>
                        <a:spcAft>
                          <a:spcPts val="0"/>
                        </a:spcAft>
                      </a:pPr>
                      <a:r>
                        <a:rPr lang="en-US" sz="600" dirty="0">
                          <a:effectLst/>
                        </a:rPr>
                        <a:t> </a:t>
                      </a:r>
                      <a:endParaRPr lang="en-US" sz="500" dirty="0">
                        <a:effectLst/>
                        <a:latin typeface="Calibri" panose="020F0502020204030204" pitchFamily="34" charset="0"/>
                        <a:ea typeface="Calibri" panose="020F0502020204030204" pitchFamily="34" charset="0"/>
                        <a:cs typeface="Arial" panose="020B0604020202020204" pitchFamily="34" charset="0"/>
                      </a:endParaRPr>
                    </a:p>
                  </a:txBody>
                  <a:tcPr marL="34079" marR="34079"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8794770"/>
                  </a:ext>
                </a:extLst>
              </a:tr>
            </a:tbl>
          </a:graphicData>
        </a:graphic>
      </p:graphicFrame>
      <p:pic>
        <p:nvPicPr>
          <p:cNvPr id="2050" name="Picture 33" descr="Ishik_logo">
            <a:extLst>
              <a:ext uri="{FF2B5EF4-FFF2-40B4-BE49-F238E27FC236}">
                <a16:creationId xmlns:a16="http://schemas.microsoft.com/office/drawing/2014/main" id="{EA629AED-9BE3-4E91-B9FC-F86E15D8F13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0800" y="838200"/>
            <a:ext cx="1163105" cy="864195"/>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 descr="IBASSC2018">
            <a:extLst>
              <a:ext uri="{FF2B5EF4-FFF2-40B4-BE49-F238E27FC236}">
                <a16:creationId xmlns:a16="http://schemas.microsoft.com/office/drawing/2014/main" id="{0D20D39E-CF49-4214-A1B1-11C8FF9B777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31587" y="990600"/>
            <a:ext cx="745413" cy="762000"/>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3">
            <a:extLst>
              <a:ext uri="{FF2B5EF4-FFF2-40B4-BE49-F238E27FC236}">
                <a16:creationId xmlns:a16="http://schemas.microsoft.com/office/drawing/2014/main" id="{1A3F397A-412A-48A1-8004-89830578A483}"/>
              </a:ext>
            </a:extLst>
          </p:cNvPr>
          <p:cNvSpPr>
            <a:spLocks noChangeArrowheads="1"/>
          </p:cNvSpPr>
          <p:nvPr/>
        </p:nvSpPr>
        <p:spPr bwMode="auto">
          <a:xfrm>
            <a:off x="1219200" y="126793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4">
            <a:extLst>
              <a:ext uri="{FF2B5EF4-FFF2-40B4-BE49-F238E27FC236}">
                <a16:creationId xmlns:a16="http://schemas.microsoft.com/office/drawing/2014/main" id="{6A0292C4-3041-4E86-AB51-D6DE73F739DA}"/>
              </a:ext>
            </a:extLst>
          </p:cNvPr>
          <p:cNvSpPr>
            <a:spLocks noChangeArrowheads="1"/>
          </p:cNvSpPr>
          <p:nvPr/>
        </p:nvSpPr>
        <p:spPr bwMode="auto">
          <a:xfrm>
            <a:off x="3062514" y="1436638"/>
            <a:ext cx="2986715" cy="11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391025" algn="l"/>
              </a:tabLst>
              <a:defRPr>
                <a:solidFill>
                  <a:schemeClr val="tx1"/>
                </a:solidFill>
                <a:latin typeface="Arial" panose="020B0604020202020204" pitchFamily="34" charset="0"/>
              </a:defRPr>
            </a:lvl1pPr>
            <a:lvl2pPr eaLnBrk="0" fontAlgn="base" hangingPunct="0">
              <a:spcBef>
                <a:spcPct val="0"/>
              </a:spcBef>
              <a:spcAft>
                <a:spcPct val="0"/>
              </a:spcAft>
              <a:tabLst>
                <a:tab pos="4391025" algn="l"/>
              </a:tabLst>
              <a:defRPr>
                <a:solidFill>
                  <a:schemeClr val="tx1"/>
                </a:solidFill>
                <a:latin typeface="Arial" panose="020B0604020202020204" pitchFamily="34" charset="0"/>
              </a:defRPr>
            </a:lvl2pPr>
            <a:lvl3pPr eaLnBrk="0" fontAlgn="base" hangingPunct="0">
              <a:spcBef>
                <a:spcPct val="0"/>
              </a:spcBef>
              <a:spcAft>
                <a:spcPct val="0"/>
              </a:spcAft>
              <a:tabLst>
                <a:tab pos="4391025" algn="l"/>
              </a:tabLst>
              <a:defRPr>
                <a:solidFill>
                  <a:schemeClr val="tx1"/>
                </a:solidFill>
                <a:latin typeface="Arial" panose="020B0604020202020204" pitchFamily="34" charset="0"/>
              </a:defRPr>
            </a:lvl3pPr>
            <a:lvl4pPr eaLnBrk="0" fontAlgn="base" hangingPunct="0">
              <a:spcBef>
                <a:spcPct val="0"/>
              </a:spcBef>
              <a:spcAft>
                <a:spcPct val="0"/>
              </a:spcAft>
              <a:tabLst>
                <a:tab pos="4391025" algn="l"/>
              </a:tabLst>
              <a:defRPr>
                <a:solidFill>
                  <a:schemeClr val="tx1"/>
                </a:solidFill>
                <a:latin typeface="Arial" panose="020B0604020202020204" pitchFamily="34" charset="0"/>
              </a:defRPr>
            </a:lvl4pPr>
            <a:lvl5pPr eaLnBrk="0" fontAlgn="base" hangingPunct="0">
              <a:spcBef>
                <a:spcPct val="0"/>
              </a:spcBef>
              <a:spcAft>
                <a:spcPct val="0"/>
              </a:spcAft>
              <a:tabLst>
                <a:tab pos="4391025" algn="l"/>
              </a:tabLst>
              <a:defRPr>
                <a:solidFill>
                  <a:schemeClr val="tx1"/>
                </a:solidFill>
                <a:latin typeface="Arial" panose="020B0604020202020204" pitchFamily="34" charset="0"/>
              </a:defRPr>
            </a:lvl5pPr>
            <a:lvl6pPr eaLnBrk="0" fontAlgn="base" hangingPunct="0">
              <a:spcBef>
                <a:spcPct val="0"/>
              </a:spcBef>
              <a:spcAft>
                <a:spcPct val="0"/>
              </a:spcAft>
              <a:tabLst>
                <a:tab pos="4391025" algn="l"/>
              </a:tabLst>
              <a:defRPr>
                <a:solidFill>
                  <a:schemeClr val="tx1"/>
                </a:solidFill>
                <a:latin typeface="Arial" panose="020B0604020202020204" pitchFamily="34" charset="0"/>
              </a:defRPr>
            </a:lvl6pPr>
            <a:lvl7pPr eaLnBrk="0" fontAlgn="base" hangingPunct="0">
              <a:spcBef>
                <a:spcPct val="0"/>
              </a:spcBef>
              <a:spcAft>
                <a:spcPct val="0"/>
              </a:spcAft>
              <a:tabLst>
                <a:tab pos="4391025" algn="l"/>
              </a:tabLst>
              <a:defRPr>
                <a:solidFill>
                  <a:schemeClr val="tx1"/>
                </a:solidFill>
                <a:latin typeface="Arial" panose="020B0604020202020204" pitchFamily="34" charset="0"/>
              </a:defRPr>
            </a:lvl7pPr>
            <a:lvl8pPr eaLnBrk="0" fontAlgn="base" hangingPunct="0">
              <a:spcBef>
                <a:spcPct val="0"/>
              </a:spcBef>
              <a:spcAft>
                <a:spcPct val="0"/>
              </a:spcAft>
              <a:tabLst>
                <a:tab pos="4391025" algn="l"/>
              </a:tabLst>
              <a:defRPr>
                <a:solidFill>
                  <a:schemeClr val="tx1"/>
                </a:solidFill>
                <a:latin typeface="Arial" panose="020B0604020202020204" pitchFamily="34" charset="0"/>
              </a:defRPr>
            </a:lvl8pPr>
            <a:lvl9pPr eaLnBrk="0" fontAlgn="base" hangingPunct="0">
              <a:spcBef>
                <a:spcPct val="0"/>
              </a:spcBef>
              <a:spcAft>
                <a:spcPct val="0"/>
              </a:spcAft>
              <a:tabLst>
                <a:tab pos="4391025"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4391025" algn="l"/>
              </a:tabLst>
            </a:pPr>
            <a:r>
              <a:rPr kumimoji="0" lang="en-US" altLang="en-US" sz="1400" b="1" i="0" u="none" strike="noStrike" cap="none" normalizeH="0" baseline="0" dirty="0">
                <a:ln>
                  <a:noFill/>
                </a:ln>
                <a:effectLst/>
                <a:latin typeface="Century Gothic" panose="020B0502020202020204" pitchFamily="34" charset="0"/>
                <a:ea typeface="Calibri" panose="020F0502020204030204" pitchFamily="34" charset="0"/>
                <a:cs typeface="Tahoma" panose="020B0604030504040204" pitchFamily="34" charset="0"/>
              </a:rPr>
              <a:t>IIBASSC 2018</a:t>
            </a:r>
            <a:endParaRPr kumimoji="0" lang="en-US" altLang="en-US" sz="800" b="0" i="0" u="none" strike="noStrike" cap="none" normalizeH="0" baseline="0" dirty="0">
              <a:ln>
                <a:noFill/>
              </a:ln>
              <a:effectLst/>
            </a:endParaRPr>
          </a:p>
          <a:p>
            <a:pPr marL="0" marR="0" lvl="0" indent="0" algn="ctr" defTabSz="914400" rtl="0" eaLnBrk="0" fontAlgn="base" latinLnBrk="0" hangingPunct="0">
              <a:lnSpc>
                <a:spcPct val="100000"/>
              </a:lnSpc>
              <a:spcBef>
                <a:spcPct val="0"/>
              </a:spcBef>
              <a:spcAft>
                <a:spcPct val="0"/>
              </a:spcAft>
              <a:buClrTx/>
              <a:buSzTx/>
              <a:buFontTx/>
              <a:buNone/>
              <a:tabLst>
                <a:tab pos="4391025" algn="l"/>
              </a:tabLst>
            </a:pPr>
            <a:r>
              <a:rPr kumimoji="0" lang="en-US" altLang="en-US" sz="1100" b="1" i="0" u="none" strike="noStrike" cap="none" normalizeH="0" baseline="0" dirty="0">
                <a:ln>
                  <a:noFill/>
                </a:ln>
                <a:effectLst/>
                <a:latin typeface="Century Gothic" panose="020B0502020202020204" pitchFamily="34" charset="0"/>
                <a:ea typeface="Calibri" panose="020F0502020204030204" pitchFamily="34" charset="0"/>
                <a:cs typeface="Tahoma" panose="020B0604030504040204" pitchFamily="34" charset="0"/>
              </a:rPr>
              <a:t>Erbil, Kurdistan Region-Iraq, May 14, 2018</a:t>
            </a:r>
            <a:endParaRPr kumimoji="0" lang="en-US" altLang="en-US" sz="800" b="0" i="0" u="none" strike="noStrike" cap="none" normalizeH="0" baseline="0" dirty="0">
              <a:ln>
                <a:noFill/>
              </a:ln>
              <a:effectLst/>
            </a:endParaRPr>
          </a:p>
          <a:p>
            <a:pPr marL="0" marR="0" lvl="0" indent="0" algn="ctr" defTabSz="914400" rtl="0" eaLnBrk="0" fontAlgn="base" latinLnBrk="0" hangingPunct="0">
              <a:lnSpc>
                <a:spcPct val="100000"/>
              </a:lnSpc>
              <a:spcBef>
                <a:spcPct val="0"/>
              </a:spcBef>
              <a:spcAft>
                <a:spcPct val="0"/>
              </a:spcAft>
              <a:buClrTx/>
              <a:buSzTx/>
              <a:buFontTx/>
              <a:buNone/>
              <a:tabLst>
                <a:tab pos="4391025" algn="l"/>
              </a:tabLst>
            </a:pPr>
            <a:r>
              <a:rPr kumimoji="0" lang="en-US" altLang="en-US" sz="1400" b="1" i="0" u="none" strike="noStrike" cap="none" normalizeH="0" baseline="0" dirty="0">
                <a:ln>
                  <a:noFill/>
                </a:ln>
                <a:effectLst/>
                <a:latin typeface="Century Gothic" panose="020B0502020202020204" pitchFamily="34" charset="0"/>
                <a:ea typeface="Calibri" panose="020F0502020204030204" pitchFamily="34" charset="0"/>
                <a:cs typeface="Arial" panose="020B0604020202020204" pitchFamily="34" charset="0"/>
              </a:rPr>
              <a:t>PROGRAM FLOW</a:t>
            </a:r>
            <a:endParaRPr kumimoji="0" lang="en-US" altLang="en-US" sz="800" b="0" i="0" u="none" strike="noStrike" cap="none" normalizeH="0" baseline="0" dirty="0">
              <a:ln>
                <a:noFill/>
              </a:ln>
              <a:effectLst/>
            </a:endParaRPr>
          </a:p>
          <a:p>
            <a:pPr marL="0" marR="0" lvl="0" indent="0" algn="ctr" defTabSz="914400" rtl="0" eaLnBrk="0" fontAlgn="base" latinLnBrk="0" hangingPunct="0">
              <a:lnSpc>
                <a:spcPct val="100000"/>
              </a:lnSpc>
              <a:spcBef>
                <a:spcPct val="0"/>
              </a:spcBef>
              <a:spcAft>
                <a:spcPct val="0"/>
              </a:spcAft>
              <a:buClrTx/>
              <a:buSzTx/>
              <a:buFontTx/>
              <a:buNone/>
              <a:tabLst>
                <a:tab pos="4391025" algn="l"/>
              </a:tabLst>
            </a:pPr>
            <a:r>
              <a:rPr kumimoji="0" lang="en-US" altLang="en-US" sz="1200" b="1" i="1" u="none" strike="noStrike" cap="none" normalizeH="0" baseline="0" dirty="0" err="1">
                <a:ln>
                  <a:noFill/>
                </a:ln>
                <a:effectLst/>
                <a:latin typeface="Century Gothic" panose="020B0502020202020204" pitchFamily="34" charset="0"/>
                <a:ea typeface="Calibri" panose="020F0502020204030204" pitchFamily="34" charset="0"/>
                <a:cs typeface="Arial" panose="020B0604020202020204" pitchFamily="34" charset="0"/>
              </a:rPr>
              <a:t>Ishik</a:t>
            </a:r>
            <a:r>
              <a:rPr kumimoji="0" lang="en-US" altLang="en-US" sz="1200" b="1" i="1" u="none" strike="noStrike" cap="none" normalizeH="0" baseline="0" dirty="0">
                <a:ln>
                  <a:noFill/>
                </a:ln>
                <a:effectLst/>
                <a:latin typeface="Century Gothic" panose="020B0502020202020204" pitchFamily="34" charset="0"/>
                <a:ea typeface="Calibri" panose="020F0502020204030204" pitchFamily="34" charset="0"/>
                <a:cs typeface="Arial" panose="020B0604020202020204" pitchFamily="34" charset="0"/>
              </a:rPr>
              <a:t> University</a:t>
            </a:r>
            <a:endParaRPr kumimoji="0" lang="en-US" altLang="en-US" sz="800" b="0" i="0" u="none" strike="noStrike" cap="none" normalizeH="0" baseline="0" dirty="0">
              <a:ln>
                <a:noFill/>
              </a:ln>
              <a:effectLst/>
            </a:endParaRPr>
          </a:p>
          <a:p>
            <a:pPr marL="0" marR="0" lvl="0" indent="0" algn="ctr" defTabSz="914400" rtl="0" eaLnBrk="0" fontAlgn="base" latinLnBrk="0" hangingPunct="0">
              <a:lnSpc>
                <a:spcPct val="100000"/>
              </a:lnSpc>
              <a:spcBef>
                <a:spcPct val="0"/>
              </a:spcBef>
              <a:spcAft>
                <a:spcPct val="0"/>
              </a:spcAft>
              <a:buClrTx/>
              <a:buSzTx/>
              <a:buFontTx/>
              <a:buNone/>
              <a:tabLst>
                <a:tab pos="4391025" algn="l"/>
              </a:tabLst>
            </a:pPr>
            <a:endParaRPr kumimoji="0" lang="en-US" altLang="en-US" sz="1800" b="0" i="0" u="none" strike="noStrike" cap="none" normalizeH="0" baseline="0" dirty="0">
              <a:ln>
                <a:noFill/>
              </a:ln>
              <a:effectLst/>
              <a:latin typeface="Arial" panose="020B0604020202020204" pitchFamily="34" charset="0"/>
            </a:endParaRPr>
          </a:p>
        </p:txBody>
      </p:sp>
    </p:spTree>
    <p:extLst>
      <p:ext uri="{BB962C8B-B14F-4D97-AF65-F5344CB8AC3E}">
        <p14:creationId xmlns:p14="http://schemas.microsoft.com/office/powerpoint/2010/main" val="1482589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4" name="Rectangle 3"/>
          <p:cNvSpPr/>
          <p:nvPr/>
        </p:nvSpPr>
        <p:spPr>
          <a:xfrm>
            <a:off x="381000" y="383116"/>
            <a:ext cx="2209800" cy="461665"/>
          </a:xfrm>
          <a:prstGeom prst="rect">
            <a:avLst/>
          </a:prstGeom>
        </p:spPr>
        <p:txBody>
          <a:bodyPr wrap="square">
            <a:spAutoFit/>
          </a:bodyPr>
          <a:lstStyle/>
          <a:p>
            <a:pPr lvl="0"/>
            <a:r>
              <a:rPr lang="en-US" sz="2400" b="1" i="1" dirty="0">
                <a:solidFill>
                  <a:srgbClr val="FFC000"/>
                </a:solidFill>
              </a:rPr>
              <a:t>Program Flow</a:t>
            </a:r>
            <a:endParaRPr lang="en-US" sz="2400" i="1" dirty="0">
              <a:solidFill>
                <a:srgbClr val="FFC000"/>
              </a:solidFill>
            </a:endParaRPr>
          </a:p>
        </p:txBody>
      </p:sp>
      <p:sp>
        <p:nvSpPr>
          <p:cNvPr id="6" name="Chevron 5">
            <a:hlinkClick r:id="rId2" action="ppaction://hlinksldjump"/>
          </p:cNvPr>
          <p:cNvSpPr/>
          <p:nvPr/>
        </p:nvSpPr>
        <p:spPr>
          <a:xfrm>
            <a:off x="5105400" y="349864"/>
            <a:ext cx="381000" cy="556916"/>
          </a:xfrm>
          <a:prstGeom prst="chevron">
            <a:avLst/>
          </a:prstGeom>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7" name="Rectangle 6">
            <a:hlinkClick r:id="rId2"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8" name="Chevron 7">
            <a:hlinkClick r:id="rId3"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9" name="Rectangle 8">
            <a:hlinkClick r:id="rId3"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pic>
        <p:nvPicPr>
          <p:cNvPr id="12" name="Picture 11">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3" name="Rectangle 12">
            <a:hlinkClick r:id="rId4" action="ppaction://hlinksldjump"/>
          </p:cNvPr>
          <p:cNvSpPr/>
          <p:nvPr/>
        </p:nvSpPr>
        <p:spPr>
          <a:xfrm>
            <a:off x="36576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graphicFrame>
        <p:nvGraphicFramePr>
          <p:cNvPr id="10" name="Table 9">
            <a:extLst>
              <a:ext uri="{FF2B5EF4-FFF2-40B4-BE49-F238E27FC236}">
                <a16:creationId xmlns:a16="http://schemas.microsoft.com/office/drawing/2014/main" id="{35CE065C-85D7-433D-B33E-ED3CCA47C774}"/>
              </a:ext>
            </a:extLst>
          </p:cNvPr>
          <p:cNvGraphicFramePr>
            <a:graphicFrameLocks noGrp="1"/>
          </p:cNvGraphicFramePr>
          <p:nvPr>
            <p:extLst>
              <p:ext uri="{D42A27DB-BD31-4B8C-83A1-F6EECF244321}">
                <p14:modId xmlns:p14="http://schemas.microsoft.com/office/powerpoint/2010/main" val="3850815293"/>
              </p:ext>
            </p:extLst>
          </p:nvPr>
        </p:nvGraphicFramePr>
        <p:xfrm>
          <a:off x="2743200" y="1219200"/>
          <a:ext cx="3631097" cy="4825148"/>
        </p:xfrm>
        <a:graphic>
          <a:graphicData uri="http://schemas.openxmlformats.org/drawingml/2006/table">
            <a:tbl>
              <a:tblPr firstRow="1" firstCol="1" bandRow="1">
                <a:tableStyleId>{5A111915-BE36-4E01-A7E5-04B1672EAD32}</a:tableStyleId>
              </a:tblPr>
              <a:tblGrid>
                <a:gridCol w="696051">
                  <a:extLst>
                    <a:ext uri="{9D8B030D-6E8A-4147-A177-3AD203B41FA5}">
                      <a16:colId xmlns:a16="http://schemas.microsoft.com/office/drawing/2014/main" val="653915114"/>
                    </a:ext>
                  </a:extLst>
                </a:gridCol>
                <a:gridCol w="1998284">
                  <a:extLst>
                    <a:ext uri="{9D8B030D-6E8A-4147-A177-3AD203B41FA5}">
                      <a16:colId xmlns:a16="http://schemas.microsoft.com/office/drawing/2014/main" val="3479557628"/>
                    </a:ext>
                  </a:extLst>
                </a:gridCol>
                <a:gridCol w="936762">
                  <a:extLst>
                    <a:ext uri="{9D8B030D-6E8A-4147-A177-3AD203B41FA5}">
                      <a16:colId xmlns:a16="http://schemas.microsoft.com/office/drawing/2014/main" val="141861188"/>
                    </a:ext>
                  </a:extLst>
                </a:gridCol>
              </a:tblGrid>
              <a:tr h="97271">
                <a:tc gridSpan="3">
                  <a:txBody>
                    <a:bodyPr/>
                    <a:lstStyle/>
                    <a:p>
                      <a:pPr marL="0" marR="0" algn="l">
                        <a:lnSpc>
                          <a:spcPct val="115000"/>
                        </a:lnSpc>
                        <a:spcBef>
                          <a:spcPts val="0"/>
                        </a:spcBef>
                        <a:spcAft>
                          <a:spcPts val="0"/>
                        </a:spcAft>
                      </a:pPr>
                      <a:r>
                        <a:rPr lang="en-US" sz="600">
                          <a:effectLst/>
                        </a:rPr>
                        <a:t> </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9515279"/>
                  </a:ext>
                </a:extLst>
              </a:tr>
              <a:tr h="116725">
                <a:tc gridSpan="3">
                  <a:txBody>
                    <a:bodyPr/>
                    <a:lstStyle/>
                    <a:p>
                      <a:pPr marL="0" marR="0" algn="l">
                        <a:lnSpc>
                          <a:spcPct val="115000"/>
                        </a:lnSpc>
                        <a:spcBef>
                          <a:spcPts val="0"/>
                        </a:spcBef>
                        <a:spcAft>
                          <a:spcPts val="0"/>
                        </a:spcAft>
                      </a:pPr>
                      <a:r>
                        <a:rPr lang="en-US" sz="700">
                          <a:effectLst/>
                        </a:rPr>
                        <a:t>Session II: Hall 301</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80956056"/>
                  </a:ext>
                </a:extLst>
              </a:tr>
              <a:tr h="116725">
                <a:tc gridSpan="3">
                  <a:txBody>
                    <a:bodyPr/>
                    <a:lstStyle/>
                    <a:p>
                      <a:pPr marL="0" marR="0" algn="ctr">
                        <a:lnSpc>
                          <a:spcPct val="115000"/>
                        </a:lnSpc>
                        <a:spcBef>
                          <a:spcPts val="0"/>
                        </a:spcBef>
                        <a:spcAft>
                          <a:spcPts val="0"/>
                        </a:spcAft>
                      </a:pPr>
                      <a:r>
                        <a:rPr lang="en-US" sz="700">
                          <a:effectLst/>
                        </a:rPr>
                        <a:t>Session Chair Dr. Uma Shankar</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49425017"/>
                  </a:ext>
                </a:extLst>
              </a:tr>
              <a:tr h="116725">
                <a:tc>
                  <a:txBody>
                    <a:bodyPr/>
                    <a:lstStyle/>
                    <a:p>
                      <a:pPr marL="0" marR="0" algn="ctr">
                        <a:lnSpc>
                          <a:spcPct val="115000"/>
                        </a:lnSpc>
                        <a:spcBef>
                          <a:spcPts val="0"/>
                        </a:spcBef>
                        <a:spcAft>
                          <a:spcPts val="0"/>
                        </a:spcAft>
                      </a:pPr>
                      <a:r>
                        <a:rPr lang="en-US" sz="700">
                          <a:effectLst/>
                        </a:rPr>
                        <a:t>Time</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ctr">
                        <a:lnSpc>
                          <a:spcPct val="115000"/>
                        </a:lnSpc>
                        <a:spcBef>
                          <a:spcPts val="0"/>
                        </a:spcBef>
                        <a:spcAft>
                          <a:spcPts val="0"/>
                        </a:spcAft>
                      </a:pPr>
                      <a:r>
                        <a:rPr lang="en-US" sz="700">
                          <a:effectLst/>
                        </a:rPr>
                        <a:t>Paper Title</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ctr">
                        <a:lnSpc>
                          <a:spcPct val="115000"/>
                        </a:lnSpc>
                        <a:spcBef>
                          <a:spcPts val="0"/>
                        </a:spcBef>
                        <a:spcAft>
                          <a:spcPts val="0"/>
                        </a:spcAft>
                      </a:pPr>
                      <a:r>
                        <a:rPr lang="en-US" sz="700">
                          <a:effectLst/>
                        </a:rPr>
                        <a:t>Author Name</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1927251856"/>
                  </a:ext>
                </a:extLst>
              </a:tr>
              <a:tr h="204269">
                <a:tc>
                  <a:txBody>
                    <a:bodyPr/>
                    <a:lstStyle/>
                    <a:p>
                      <a:pPr marL="0" marR="0" algn="ctr">
                        <a:lnSpc>
                          <a:spcPct val="115000"/>
                        </a:lnSpc>
                        <a:spcBef>
                          <a:spcPts val="0"/>
                        </a:spcBef>
                        <a:spcAft>
                          <a:spcPts val="0"/>
                        </a:spcAft>
                      </a:pPr>
                      <a:r>
                        <a:rPr lang="en-US" sz="600">
                          <a:effectLst/>
                        </a:rPr>
                        <a:t>13:15 – 13:30</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just">
                        <a:lnSpc>
                          <a:spcPct val="115000"/>
                        </a:lnSpc>
                        <a:spcBef>
                          <a:spcPts val="0"/>
                        </a:spcBef>
                        <a:spcAft>
                          <a:spcPts val="0"/>
                        </a:spcAft>
                      </a:pPr>
                      <a:r>
                        <a:rPr lang="en-US" sz="600">
                          <a:effectLst/>
                        </a:rPr>
                        <a:t>The Impact of Employee Compensation on Job Satisfaction: Case Study at Ishik University and University of Kurdistan - Hawler </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l">
                        <a:lnSpc>
                          <a:spcPct val="115000"/>
                        </a:lnSpc>
                        <a:spcBef>
                          <a:spcPts val="0"/>
                        </a:spcBef>
                        <a:spcAft>
                          <a:spcPts val="0"/>
                        </a:spcAft>
                      </a:pPr>
                      <a:r>
                        <a:rPr lang="en-US" sz="600">
                          <a:effectLst/>
                        </a:rPr>
                        <a:t>Lawand Omer Mahmood</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2057456570"/>
                  </a:ext>
                </a:extLst>
              </a:tr>
              <a:tr h="194542">
                <a:tc>
                  <a:txBody>
                    <a:bodyPr/>
                    <a:lstStyle/>
                    <a:p>
                      <a:pPr marL="0" marR="0" algn="ctr">
                        <a:lnSpc>
                          <a:spcPct val="115000"/>
                        </a:lnSpc>
                        <a:spcBef>
                          <a:spcPts val="0"/>
                        </a:spcBef>
                        <a:spcAft>
                          <a:spcPts val="0"/>
                        </a:spcAft>
                      </a:pPr>
                      <a:r>
                        <a:rPr lang="en-US" sz="600">
                          <a:effectLst/>
                        </a:rPr>
                        <a:t>13:30 – 13:45</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just">
                        <a:lnSpc>
                          <a:spcPct val="115000"/>
                        </a:lnSpc>
                        <a:spcBef>
                          <a:spcPts val="0"/>
                        </a:spcBef>
                        <a:spcAft>
                          <a:spcPts val="0"/>
                        </a:spcAft>
                      </a:pPr>
                      <a:r>
                        <a:rPr lang="en-US" sz="600">
                          <a:effectLst/>
                        </a:rPr>
                        <a:t>The Impact of Organizational Citizenship Behavior on Job Satisfaction</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l">
                        <a:lnSpc>
                          <a:spcPct val="115000"/>
                        </a:lnSpc>
                        <a:spcBef>
                          <a:spcPts val="0"/>
                        </a:spcBef>
                        <a:spcAft>
                          <a:spcPts val="0"/>
                        </a:spcAft>
                      </a:pPr>
                      <a:r>
                        <a:rPr lang="en-US" sz="600">
                          <a:effectLst/>
                        </a:rPr>
                        <a:t>Lobna Ali Akram</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1066634599"/>
                  </a:ext>
                </a:extLst>
              </a:tr>
              <a:tr h="194542">
                <a:tc>
                  <a:txBody>
                    <a:bodyPr/>
                    <a:lstStyle/>
                    <a:p>
                      <a:pPr marL="0" marR="0" algn="ctr">
                        <a:lnSpc>
                          <a:spcPct val="115000"/>
                        </a:lnSpc>
                        <a:spcBef>
                          <a:spcPts val="0"/>
                        </a:spcBef>
                        <a:spcAft>
                          <a:spcPts val="0"/>
                        </a:spcAft>
                      </a:pPr>
                      <a:r>
                        <a:rPr lang="en-US" sz="600">
                          <a:effectLst/>
                        </a:rPr>
                        <a:t>13:45 – 14:00</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just">
                        <a:lnSpc>
                          <a:spcPct val="115000"/>
                        </a:lnSpc>
                        <a:spcBef>
                          <a:spcPts val="0"/>
                        </a:spcBef>
                        <a:spcAft>
                          <a:spcPts val="0"/>
                        </a:spcAft>
                      </a:pPr>
                      <a:r>
                        <a:rPr lang="en-US" sz="600">
                          <a:effectLst/>
                        </a:rPr>
                        <a:t>Analyses of Unemployment Impact of The Community of Kurdistan </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tc>
                <a:tc>
                  <a:txBody>
                    <a:bodyPr/>
                    <a:lstStyle/>
                    <a:p>
                      <a:pPr marL="0" marR="0" algn="l">
                        <a:lnSpc>
                          <a:spcPct val="115000"/>
                        </a:lnSpc>
                        <a:spcBef>
                          <a:spcPts val="0"/>
                        </a:spcBef>
                        <a:spcAft>
                          <a:spcPts val="0"/>
                        </a:spcAft>
                      </a:pPr>
                      <a:r>
                        <a:rPr lang="en-US" sz="600">
                          <a:effectLst/>
                        </a:rPr>
                        <a:t>Mahmood Fuad Chalaby </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392116523"/>
                  </a:ext>
                </a:extLst>
              </a:tr>
              <a:tr h="306404">
                <a:tc>
                  <a:txBody>
                    <a:bodyPr/>
                    <a:lstStyle/>
                    <a:p>
                      <a:pPr marL="0" marR="0" algn="ctr">
                        <a:lnSpc>
                          <a:spcPct val="115000"/>
                        </a:lnSpc>
                        <a:spcBef>
                          <a:spcPts val="0"/>
                        </a:spcBef>
                        <a:spcAft>
                          <a:spcPts val="0"/>
                        </a:spcAft>
                      </a:pPr>
                      <a:r>
                        <a:rPr lang="en-US" sz="600">
                          <a:effectLst/>
                        </a:rPr>
                        <a:t>14:00 – 14:15</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just">
                        <a:lnSpc>
                          <a:spcPct val="115000"/>
                        </a:lnSpc>
                        <a:spcBef>
                          <a:spcPts val="0"/>
                        </a:spcBef>
                        <a:spcAft>
                          <a:spcPts val="0"/>
                        </a:spcAft>
                      </a:pPr>
                      <a:r>
                        <a:rPr lang="en-US" sz="600" dirty="0">
                          <a:effectLst/>
                        </a:rPr>
                        <a:t>An Analysis of </a:t>
                      </a:r>
                      <a:r>
                        <a:rPr lang="en-US" sz="500" b="1" kern="1200" dirty="0">
                          <a:solidFill>
                            <a:schemeClr val="tx1"/>
                          </a:solidFill>
                          <a:effectLst/>
                          <a:latin typeface="+mn-lt"/>
                          <a:ea typeface="+mn-ea"/>
                          <a:cs typeface="+mn-cs"/>
                        </a:rPr>
                        <a:t>Perception</a:t>
                      </a:r>
                      <a:r>
                        <a:rPr lang="en-US" sz="600" dirty="0">
                          <a:effectLst/>
                        </a:rPr>
                        <a:t> Buying Intention and Actual Purchases Behavior towards Organic Food in Erbil City During Financial Crisis</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l">
                        <a:lnSpc>
                          <a:spcPct val="115000"/>
                        </a:lnSpc>
                        <a:spcBef>
                          <a:spcPts val="0"/>
                        </a:spcBef>
                        <a:spcAft>
                          <a:spcPts val="0"/>
                        </a:spcAft>
                      </a:pPr>
                      <a:r>
                        <a:rPr lang="en-US" sz="600">
                          <a:effectLst/>
                        </a:rPr>
                        <a:t>Marina Akheeqer Shmuell</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949771916"/>
                  </a:ext>
                </a:extLst>
              </a:tr>
              <a:tr h="116725">
                <a:tc gridSpan="3">
                  <a:txBody>
                    <a:bodyPr/>
                    <a:lstStyle/>
                    <a:p>
                      <a:pPr marL="0" marR="0" algn="l">
                        <a:lnSpc>
                          <a:spcPct val="115000"/>
                        </a:lnSpc>
                        <a:spcBef>
                          <a:spcPts val="0"/>
                        </a:spcBef>
                        <a:spcAft>
                          <a:spcPts val="0"/>
                        </a:spcAft>
                      </a:pPr>
                      <a:r>
                        <a:rPr lang="en-US" sz="700">
                          <a:effectLst/>
                        </a:rPr>
                        <a:t>Session II: Hall 302</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01460602"/>
                  </a:ext>
                </a:extLst>
              </a:tr>
              <a:tr h="116725">
                <a:tc gridSpan="3">
                  <a:txBody>
                    <a:bodyPr/>
                    <a:lstStyle/>
                    <a:p>
                      <a:pPr marL="0" marR="0" algn="ctr">
                        <a:lnSpc>
                          <a:spcPct val="115000"/>
                        </a:lnSpc>
                        <a:spcBef>
                          <a:spcPts val="0"/>
                        </a:spcBef>
                        <a:spcAft>
                          <a:spcPts val="0"/>
                        </a:spcAft>
                      </a:pPr>
                      <a:r>
                        <a:rPr lang="en-US" sz="700">
                          <a:effectLst/>
                        </a:rPr>
                        <a:t>Session Chair Mr. Anas Al Haj Hussein</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44108309"/>
                  </a:ext>
                </a:extLst>
              </a:tr>
              <a:tr h="116725">
                <a:tc>
                  <a:txBody>
                    <a:bodyPr/>
                    <a:lstStyle/>
                    <a:p>
                      <a:pPr marL="0" marR="0" algn="ctr">
                        <a:lnSpc>
                          <a:spcPct val="115000"/>
                        </a:lnSpc>
                        <a:spcBef>
                          <a:spcPts val="0"/>
                        </a:spcBef>
                        <a:spcAft>
                          <a:spcPts val="0"/>
                        </a:spcAft>
                      </a:pPr>
                      <a:r>
                        <a:rPr lang="en-US" sz="700">
                          <a:effectLst/>
                        </a:rPr>
                        <a:t>Time</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ctr">
                        <a:lnSpc>
                          <a:spcPct val="115000"/>
                        </a:lnSpc>
                        <a:spcBef>
                          <a:spcPts val="0"/>
                        </a:spcBef>
                        <a:spcAft>
                          <a:spcPts val="0"/>
                        </a:spcAft>
                      </a:pPr>
                      <a:r>
                        <a:rPr lang="en-US" sz="700">
                          <a:effectLst/>
                        </a:rPr>
                        <a:t>Paper Title</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ctr">
                        <a:lnSpc>
                          <a:spcPct val="115000"/>
                        </a:lnSpc>
                        <a:spcBef>
                          <a:spcPts val="0"/>
                        </a:spcBef>
                        <a:spcAft>
                          <a:spcPts val="0"/>
                        </a:spcAft>
                      </a:pPr>
                      <a:r>
                        <a:rPr lang="en-US" sz="700">
                          <a:effectLst/>
                        </a:rPr>
                        <a:t>Author Name</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352043565"/>
                  </a:ext>
                </a:extLst>
              </a:tr>
              <a:tr h="204269">
                <a:tc>
                  <a:txBody>
                    <a:bodyPr/>
                    <a:lstStyle/>
                    <a:p>
                      <a:pPr marL="0" marR="0" algn="ctr">
                        <a:lnSpc>
                          <a:spcPct val="115000"/>
                        </a:lnSpc>
                        <a:spcBef>
                          <a:spcPts val="0"/>
                        </a:spcBef>
                        <a:spcAft>
                          <a:spcPts val="0"/>
                        </a:spcAft>
                      </a:pPr>
                      <a:r>
                        <a:rPr lang="en-US" sz="600">
                          <a:effectLst/>
                        </a:rPr>
                        <a:t>13:15 – 13:30</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just">
                        <a:lnSpc>
                          <a:spcPct val="115000"/>
                        </a:lnSpc>
                        <a:spcBef>
                          <a:spcPts val="0"/>
                        </a:spcBef>
                        <a:spcAft>
                          <a:spcPts val="0"/>
                        </a:spcAft>
                      </a:pPr>
                      <a:r>
                        <a:rPr lang="en-US" sz="600">
                          <a:effectLst/>
                        </a:rPr>
                        <a:t>Brand Loyalty by Youth in Erbil: A Comparative Study of Apple iPhone, HTC, Blackberry and Samsung Brands</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l">
                        <a:lnSpc>
                          <a:spcPct val="150000"/>
                        </a:lnSpc>
                        <a:spcBef>
                          <a:spcPts val="0"/>
                        </a:spcBef>
                        <a:spcAft>
                          <a:spcPts val="0"/>
                        </a:spcAft>
                      </a:pPr>
                      <a:r>
                        <a:rPr lang="en-US" sz="600">
                          <a:effectLst/>
                        </a:rPr>
                        <a:t>Mohammed Emad Agha</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3171936652"/>
                  </a:ext>
                </a:extLst>
              </a:tr>
              <a:tr h="204269">
                <a:tc>
                  <a:txBody>
                    <a:bodyPr/>
                    <a:lstStyle/>
                    <a:p>
                      <a:pPr marL="0" marR="0" algn="ctr">
                        <a:lnSpc>
                          <a:spcPct val="115000"/>
                        </a:lnSpc>
                        <a:spcBef>
                          <a:spcPts val="0"/>
                        </a:spcBef>
                        <a:spcAft>
                          <a:spcPts val="0"/>
                        </a:spcAft>
                      </a:pPr>
                      <a:r>
                        <a:rPr lang="en-US" sz="600">
                          <a:effectLst/>
                        </a:rPr>
                        <a:t>13:30 – 13:45</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just">
                        <a:lnSpc>
                          <a:spcPct val="115000"/>
                        </a:lnSpc>
                        <a:spcBef>
                          <a:spcPts val="0"/>
                        </a:spcBef>
                        <a:spcAft>
                          <a:spcPts val="0"/>
                        </a:spcAft>
                      </a:pPr>
                      <a:r>
                        <a:rPr lang="en-US" sz="600">
                          <a:effectLst/>
                        </a:rPr>
                        <a:t>A Study on Analyzing Gender Behavior on Brand Selection in Clothing Industry</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l">
                        <a:lnSpc>
                          <a:spcPct val="150000"/>
                        </a:lnSpc>
                        <a:spcBef>
                          <a:spcPts val="0"/>
                        </a:spcBef>
                        <a:spcAft>
                          <a:spcPts val="0"/>
                        </a:spcAft>
                      </a:pPr>
                      <a:r>
                        <a:rPr lang="en-US" sz="600">
                          <a:effectLst/>
                        </a:rPr>
                        <a:t>Mohammed Salah Ibrahim</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2913187021"/>
                  </a:ext>
                </a:extLst>
              </a:tr>
              <a:tr h="126875">
                <a:tc>
                  <a:txBody>
                    <a:bodyPr/>
                    <a:lstStyle/>
                    <a:p>
                      <a:pPr marL="0" marR="0" algn="ctr">
                        <a:lnSpc>
                          <a:spcPct val="115000"/>
                        </a:lnSpc>
                        <a:spcBef>
                          <a:spcPts val="0"/>
                        </a:spcBef>
                        <a:spcAft>
                          <a:spcPts val="0"/>
                        </a:spcAft>
                      </a:pPr>
                      <a:r>
                        <a:rPr lang="en-US" sz="600">
                          <a:effectLst/>
                        </a:rPr>
                        <a:t>13:45 – 14:00</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just">
                        <a:lnSpc>
                          <a:spcPct val="115000"/>
                        </a:lnSpc>
                        <a:spcBef>
                          <a:spcPts val="0"/>
                        </a:spcBef>
                        <a:spcAft>
                          <a:spcPts val="0"/>
                        </a:spcAft>
                      </a:pPr>
                      <a:r>
                        <a:rPr lang="en-US" sz="600">
                          <a:effectLst/>
                        </a:rPr>
                        <a:t>Impact of Human Resource Strategy in Competitive Advantage</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l">
                        <a:lnSpc>
                          <a:spcPct val="150000"/>
                        </a:lnSpc>
                        <a:spcBef>
                          <a:spcPts val="0"/>
                        </a:spcBef>
                        <a:spcAft>
                          <a:spcPts val="0"/>
                        </a:spcAft>
                      </a:pPr>
                      <a:r>
                        <a:rPr lang="en-US" sz="600">
                          <a:effectLst/>
                        </a:rPr>
                        <a:t>Mustafa Wisam Sarhan</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2128184195"/>
                  </a:ext>
                </a:extLst>
              </a:tr>
              <a:tr h="204269">
                <a:tc>
                  <a:txBody>
                    <a:bodyPr/>
                    <a:lstStyle/>
                    <a:p>
                      <a:pPr marL="0" marR="0" algn="ctr">
                        <a:lnSpc>
                          <a:spcPct val="115000"/>
                        </a:lnSpc>
                        <a:spcBef>
                          <a:spcPts val="0"/>
                        </a:spcBef>
                        <a:spcAft>
                          <a:spcPts val="0"/>
                        </a:spcAft>
                      </a:pPr>
                      <a:r>
                        <a:rPr lang="en-US" sz="600">
                          <a:effectLst/>
                        </a:rPr>
                        <a:t>14:00 – 14:15</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just">
                        <a:lnSpc>
                          <a:spcPct val="115000"/>
                        </a:lnSpc>
                        <a:spcBef>
                          <a:spcPts val="0"/>
                        </a:spcBef>
                        <a:spcAft>
                          <a:spcPts val="0"/>
                        </a:spcAft>
                      </a:pPr>
                      <a:r>
                        <a:rPr lang="en-US" sz="600">
                          <a:effectLst/>
                        </a:rPr>
                        <a:t>Online Social Media as an Advertising Medium (Clothing Marketing in Erbil</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l">
                        <a:lnSpc>
                          <a:spcPct val="150000"/>
                        </a:lnSpc>
                        <a:spcBef>
                          <a:spcPts val="0"/>
                        </a:spcBef>
                        <a:spcAft>
                          <a:spcPts val="0"/>
                        </a:spcAft>
                      </a:pPr>
                      <a:r>
                        <a:rPr lang="en-US" sz="600">
                          <a:effectLst/>
                        </a:rPr>
                        <a:t>Rami Amer Abed</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1494391956"/>
                  </a:ext>
                </a:extLst>
              </a:tr>
              <a:tr h="116725">
                <a:tc gridSpan="3">
                  <a:txBody>
                    <a:bodyPr/>
                    <a:lstStyle/>
                    <a:p>
                      <a:pPr marL="0" marR="0" algn="l">
                        <a:lnSpc>
                          <a:spcPct val="115000"/>
                        </a:lnSpc>
                        <a:spcBef>
                          <a:spcPts val="0"/>
                        </a:spcBef>
                        <a:spcAft>
                          <a:spcPts val="0"/>
                        </a:spcAft>
                      </a:pPr>
                      <a:r>
                        <a:rPr lang="en-US" sz="700">
                          <a:effectLst/>
                        </a:rPr>
                        <a:t>Session II: Hall 303</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47367380"/>
                  </a:ext>
                </a:extLst>
              </a:tr>
              <a:tr h="116725">
                <a:tc gridSpan="3">
                  <a:txBody>
                    <a:bodyPr/>
                    <a:lstStyle/>
                    <a:p>
                      <a:pPr marL="0" marR="0" algn="ctr">
                        <a:lnSpc>
                          <a:spcPct val="115000"/>
                        </a:lnSpc>
                        <a:spcBef>
                          <a:spcPts val="0"/>
                        </a:spcBef>
                        <a:spcAft>
                          <a:spcPts val="0"/>
                        </a:spcAft>
                      </a:pPr>
                      <a:r>
                        <a:rPr lang="en-US" sz="700">
                          <a:effectLst/>
                        </a:rPr>
                        <a:t>Session Chair Dr. Hawraman Ali</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36378777"/>
                  </a:ext>
                </a:extLst>
              </a:tr>
              <a:tr h="116725">
                <a:tc>
                  <a:txBody>
                    <a:bodyPr/>
                    <a:lstStyle/>
                    <a:p>
                      <a:pPr marL="0" marR="0" algn="ctr">
                        <a:lnSpc>
                          <a:spcPct val="115000"/>
                        </a:lnSpc>
                        <a:spcBef>
                          <a:spcPts val="0"/>
                        </a:spcBef>
                        <a:spcAft>
                          <a:spcPts val="0"/>
                        </a:spcAft>
                      </a:pPr>
                      <a:r>
                        <a:rPr lang="en-US" sz="700">
                          <a:effectLst/>
                        </a:rPr>
                        <a:t>Time</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ctr">
                        <a:lnSpc>
                          <a:spcPct val="115000"/>
                        </a:lnSpc>
                        <a:spcBef>
                          <a:spcPts val="0"/>
                        </a:spcBef>
                        <a:spcAft>
                          <a:spcPts val="0"/>
                        </a:spcAft>
                      </a:pPr>
                      <a:r>
                        <a:rPr lang="en-US" sz="700">
                          <a:effectLst/>
                        </a:rPr>
                        <a:t>Paper Title</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ctr">
                        <a:lnSpc>
                          <a:spcPct val="115000"/>
                        </a:lnSpc>
                        <a:spcBef>
                          <a:spcPts val="0"/>
                        </a:spcBef>
                        <a:spcAft>
                          <a:spcPts val="0"/>
                        </a:spcAft>
                      </a:pPr>
                      <a:r>
                        <a:rPr lang="en-US" sz="700">
                          <a:effectLst/>
                        </a:rPr>
                        <a:t>Author Name</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44029056"/>
                  </a:ext>
                </a:extLst>
              </a:tr>
              <a:tr h="204269">
                <a:tc>
                  <a:txBody>
                    <a:bodyPr/>
                    <a:lstStyle/>
                    <a:p>
                      <a:pPr marL="0" marR="0" algn="ctr">
                        <a:lnSpc>
                          <a:spcPct val="115000"/>
                        </a:lnSpc>
                        <a:spcBef>
                          <a:spcPts val="0"/>
                        </a:spcBef>
                        <a:spcAft>
                          <a:spcPts val="0"/>
                        </a:spcAft>
                      </a:pPr>
                      <a:r>
                        <a:rPr lang="en-US" sz="600">
                          <a:effectLst/>
                        </a:rPr>
                        <a:t>13:15 – 13:30</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just">
                        <a:lnSpc>
                          <a:spcPct val="115000"/>
                        </a:lnSpc>
                        <a:spcBef>
                          <a:spcPts val="0"/>
                        </a:spcBef>
                        <a:spcAft>
                          <a:spcPts val="0"/>
                        </a:spcAft>
                      </a:pPr>
                      <a:r>
                        <a:rPr lang="en-US" sz="600">
                          <a:effectLst/>
                        </a:rPr>
                        <a:t>The Effect of Performance Management System on Counterproductive Work Behavior of Employees</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l">
                        <a:lnSpc>
                          <a:spcPct val="150000"/>
                        </a:lnSpc>
                        <a:spcBef>
                          <a:spcPts val="0"/>
                        </a:spcBef>
                        <a:spcAft>
                          <a:spcPts val="0"/>
                        </a:spcAft>
                      </a:pPr>
                      <a:r>
                        <a:rPr lang="en-US" sz="600">
                          <a:effectLst/>
                        </a:rPr>
                        <a:t>Rauzan Karim</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3687739139"/>
                  </a:ext>
                </a:extLst>
              </a:tr>
              <a:tr h="238314">
                <a:tc>
                  <a:txBody>
                    <a:bodyPr/>
                    <a:lstStyle/>
                    <a:p>
                      <a:pPr marL="0" marR="0" algn="ctr">
                        <a:lnSpc>
                          <a:spcPct val="115000"/>
                        </a:lnSpc>
                        <a:spcBef>
                          <a:spcPts val="0"/>
                        </a:spcBef>
                        <a:spcAft>
                          <a:spcPts val="0"/>
                        </a:spcAft>
                      </a:pPr>
                      <a:r>
                        <a:rPr lang="en-US" sz="600">
                          <a:effectLst/>
                        </a:rPr>
                        <a:t>13:30 – 13:45</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just">
                        <a:lnSpc>
                          <a:spcPct val="115000"/>
                        </a:lnSpc>
                        <a:spcBef>
                          <a:spcPts val="0"/>
                        </a:spcBef>
                        <a:spcAft>
                          <a:spcPts val="0"/>
                        </a:spcAft>
                      </a:pPr>
                      <a:r>
                        <a:rPr lang="en-US" sz="600">
                          <a:effectLst/>
                        </a:rPr>
                        <a:t>The role of Service Marketing Mix in Retail Industry Case Study of Carrefour in Erbil</a:t>
                      </a:r>
                      <a:r>
                        <a:rPr lang="en-US" sz="800">
                          <a:effectLst/>
                        </a:rPr>
                        <a:t>  </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l">
                        <a:lnSpc>
                          <a:spcPct val="115000"/>
                        </a:lnSpc>
                        <a:spcBef>
                          <a:spcPts val="0"/>
                        </a:spcBef>
                        <a:spcAft>
                          <a:spcPts val="0"/>
                        </a:spcAft>
                      </a:pPr>
                      <a:r>
                        <a:rPr lang="en-US" sz="600">
                          <a:effectLst/>
                        </a:rPr>
                        <a:t>Raya Salem Ibrahim</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1436562097"/>
                  </a:ext>
                </a:extLst>
              </a:tr>
              <a:tr h="204269">
                <a:tc>
                  <a:txBody>
                    <a:bodyPr/>
                    <a:lstStyle/>
                    <a:p>
                      <a:pPr marL="0" marR="0" algn="ctr">
                        <a:lnSpc>
                          <a:spcPct val="115000"/>
                        </a:lnSpc>
                        <a:spcBef>
                          <a:spcPts val="0"/>
                        </a:spcBef>
                        <a:spcAft>
                          <a:spcPts val="0"/>
                        </a:spcAft>
                      </a:pPr>
                      <a:r>
                        <a:rPr lang="en-US" sz="600">
                          <a:effectLst/>
                        </a:rPr>
                        <a:t>13:45 – 14:00</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just">
                        <a:lnSpc>
                          <a:spcPct val="115000"/>
                        </a:lnSpc>
                        <a:spcBef>
                          <a:spcPts val="0"/>
                        </a:spcBef>
                        <a:spcAft>
                          <a:spcPts val="0"/>
                        </a:spcAft>
                      </a:pPr>
                      <a:r>
                        <a:rPr lang="en-US" sz="600">
                          <a:effectLst/>
                        </a:rPr>
                        <a:t>The Leadership Styles of Women and Men Case Study in Carrefour</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l">
                        <a:lnSpc>
                          <a:spcPct val="115000"/>
                        </a:lnSpc>
                        <a:spcBef>
                          <a:spcPts val="0"/>
                        </a:spcBef>
                        <a:spcAft>
                          <a:spcPts val="0"/>
                        </a:spcAft>
                      </a:pPr>
                      <a:r>
                        <a:rPr lang="en-US" sz="600">
                          <a:effectLst/>
                        </a:rPr>
                        <a:t>Zainab Muhammed Kamal </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1132357363"/>
                  </a:ext>
                </a:extLst>
              </a:tr>
              <a:tr h="204269">
                <a:tc>
                  <a:txBody>
                    <a:bodyPr/>
                    <a:lstStyle/>
                    <a:p>
                      <a:pPr marL="0" marR="0" algn="ctr">
                        <a:lnSpc>
                          <a:spcPct val="115000"/>
                        </a:lnSpc>
                        <a:spcBef>
                          <a:spcPts val="0"/>
                        </a:spcBef>
                        <a:spcAft>
                          <a:spcPts val="0"/>
                        </a:spcAft>
                      </a:pPr>
                      <a:r>
                        <a:rPr lang="en-US" sz="600">
                          <a:effectLst/>
                        </a:rPr>
                        <a:t>14:00 – 14:15</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just">
                        <a:lnSpc>
                          <a:spcPct val="115000"/>
                        </a:lnSpc>
                        <a:spcBef>
                          <a:spcPts val="0"/>
                        </a:spcBef>
                        <a:spcAft>
                          <a:spcPts val="0"/>
                        </a:spcAft>
                      </a:pPr>
                      <a:r>
                        <a:rPr lang="en-US" sz="600">
                          <a:effectLst/>
                        </a:rPr>
                        <a:t>Factors that Affecting Employee Motivation to Achieve Organizational Performance</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l">
                        <a:lnSpc>
                          <a:spcPct val="115000"/>
                        </a:lnSpc>
                        <a:spcBef>
                          <a:spcPts val="0"/>
                        </a:spcBef>
                        <a:spcAft>
                          <a:spcPts val="0"/>
                        </a:spcAft>
                      </a:pPr>
                      <a:r>
                        <a:rPr lang="en-US" sz="600">
                          <a:effectLst/>
                        </a:rPr>
                        <a:t>Zana Mustafa Jabbar</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1478928156"/>
                  </a:ext>
                </a:extLst>
              </a:tr>
              <a:tr h="102135">
                <a:tc>
                  <a:txBody>
                    <a:bodyPr/>
                    <a:lstStyle/>
                    <a:p>
                      <a:pPr marL="0" marR="0" algn="ctr">
                        <a:lnSpc>
                          <a:spcPct val="115000"/>
                        </a:lnSpc>
                        <a:spcBef>
                          <a:spcPts val="0"/>
                        </a:spcBef>
                        <a:spcAft>
                          <a:spcPts val="0"/>
                        </a:spcAft>
                      </a:pPr>
                      <a:r>
                        <a:rPr lang="en-US" sz="600">
                          <a:effectLst/>
                        </a:rPr>
                        <a:t>14:15 – 14:30</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just">
                        <a:lnSpc>
                          <a:spcPct val="115000"/>
                        </a:lnSpc>
                        <a:spcBef>
                          <a:spcPts val="0"/>
                        </a:spcBef>
                        <a:spcAft>
                          <a:spcPts val="0"/>
                        </a:spcAft>
                      </a:pPr>
                      <a:r>
                        <a:rPr lang="en-US" sz="600">
                          <a:effectLst/>
                        </a:rPr>
                        <a:t>The Impact of Knowledge on Ethic Management</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l">
                        <a:lnSpc>
                          <a:spcPct val="115000"/>
                        </a:lnSpc>
                        <a:spcBef>
                          <a:spcPts val="0"/>
                        </a:spcBef>
                        <a:spcAft>
                          <a:spcPts val="0"/>
                        </a:spcAft>
                      </a:pPr>
                      <a:r>
                        <a:rPr lang="en-US" sz="600">
                          <a:effectLst/>
                        </a:rPr>
                        <a:t>Zhela Siamand Muhamad</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713308607"/>
                  </a:ext>
                </a:extLst>
              </a:tr>
              <a:tr h="204269">
                <a:tc>
                  <a:txBody>
                    <a:bodyPr/>
                    <a:lstStyle/>
                    <a:p>
                      <a:pPr marL="0" marR="0" algn="ctr">
                        <a:lnSpc>
                          <a:spcPct val="115000"/>
                        </a:lnSpc>
                        <a:spcBef>
                          <a:spcPts val="0"/>
                        </a:spcBef>
                        <a:spcAft>
                          <a:spcPts val="0"/>
                        </a:spcAft>
                      </a:pPr>
                      <a:r>
                        <a:rPr lang="en-US" sz="600">
                          <a:effectLst/>
                        </a:rPr>
                        <a:t>14:30 – 14:45</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just">
                        <a:lnSpc>
                          <a:spcPct val="115000"/>
                        </a:lnSpc>
                        <a:spcBef>
                          <a:spcPts val="0"/>
                        </a:spcBef>
                        <a:spcAft>
                          <a:spcPts val="0"/>
                        </a:spcAft>
                      </a:pPr>
                      <a:r>
                        <a:rPr lang="en-US" sz="600">
                          <a:effectLst/>
                        </a:rPr>
                        <a:t>The Responsibility to Protect in Today`s National Conflict: Political or Conceptual</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a:txBody>
                    <a:bodyPr/>
                    <a:lstStyle/>
                    <a:p>
                      <a:pPr marL="0" marR="0" algn="l">
                        <a:lnSpc>
                          <a:spcPct val="115000"/>
                        </a:lnSpc>
                        <a:spcBef>
                          <a:spcPts val="0"/>
                        </a:spcBef>
                        <a:spcAft>
                          <a:spcPts val="0"/>
                        </a:spcAft>
                      </a:pPr>
                      <a:r>
                        <a:rPr lang="en-US" sz="600">
                          <a:effectLst/>
                        </a:rPr>
                        <a:t>Kewan Mohsin Ghafour </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extLst>
                  <a:ext uri="{0D108BD9-81ED-4DB2-BD59-A6C34878D82A}">
                    <a16:rowId xmlns:a16="http://schemas.microsoft.com/office/drawing/2014/main" val="757906263"/>
                  </a:ext>
                </a:extLst>
              </a:tr>
              <a:tr h="116725">
                <a:tc gridSpan="3">
                  <a:txBody>
                    <a:bodyPr/>
                    <a:lstStyle/>
                    <a:p>
                      <a:pPr marL="0" marR="0" algn="ctr">
                        <a:lnSpc>
                          <a:spcPct val="115000"/>
                        </a:lnSpc>
                        <a:spcBef>
                          <a:spcPts val="0"/>
                        </a:spcBef>
                        <a:spcAft>
                          <a:spcPts val="0"/>
                        </a:spcAft>
                      </a:pPr>
                      <a:r>
                        <a:rPr lang="en-US" sz="700">
                          <a:effectLst/>
                        </a:rPr>
                        <a:t>16:45 – 17:00</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27985254"/>
                  </a:ext>
                </a:extLst>
              </a:tr>
              <a:tr h="134276">
                <a:tc gridSpan="3">
                  <a:txBody>
                    <a:bodyPr/>
                    <a:lstStyle/>
                    <a:p>
                      <a:pPr marL="0" marR="0" algn="ctr">
                        <a:lnSpc>
                          <a:spcPct val="115000"/>
                        </a:lnSpc>
                        <a:spcBef>
                          <a:spcPts val="0"/>
                        </a:spcBef>
                        <a:spcAft>
                          <a:spcPts val="0"/>
                        </a:spcAft>
                      </a:pPr>
                      <a:r>
                        <a:rPr lang="en-US" sz="700" dirty="0">
                          <a:effectLst/>
                        </a:rPr>
                        <a:t>Closing Ceremony</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8063" marR="38063"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34742968"/>
                  </a:ext>
                </a:extLst>
              </a:tr>
            </a:tbl>
          </a:graphicData>
        </a:graphic>
      </p:graphicFrame>
    </p:spTree>
    <p:extLst>
      <p:ext uri="{BB962C8B-B14F-4D97-AF65-F5344CB8AC3E}">
        <p14:creationId xmlns:p14="http://schemas.microsoft.com/office/powerpoint/2010/main" val="10209619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5" name="Rectangle 4"/>
          <p:cNvSpPr/>
          <p:nvPr/>
        </p:nvSpPr>
        <p:spPr>
          <a:xfrm>
            <a:off x="0" y="1154668"/>
            <a:ext cx="9144000" cy="369332"/>
          </a:xfrm>
          <a:prstGeom prst="rect">
            <a:avLst/>
          </a:prstGeom>
        </p:spPr>
        <p:txBody>
          <a:bodyPr wrap="square">
            <a:spAutoFit/>
          </a:bodyPr>
          <a:lstStyle/>
          <a:p>
            <a:pPr lvl="0" algn="ctr"/>
            <a:r>
              <a:rPr lang="en-US" b="1" i="1" dirty="0">
                <a:solidFill>
                  <a:srgbClr val="FFC000"/>
                </a:solidFill>
              </a:rPr>
              <a:t>SPONSORED BY</a:t>
            </a:r>
            <a:endParaRPr lang="en-US" i="1" dirty="0">
              <a:solidFill>
                <a:srgbClr val="FFC000"/>
              </a:solidFill>
            </a:endParaRPr>
          </a:p>
        </p:txBody>
      </p:sp>
      <p:sp>
        <p:nvSpPr>
          <p:cNvPr id="6" name="Chevron 5">
            <a:hlinkClick r:id="rId2" action="ppaction://hlinksldjump"/>
          </p:cNvPr>
          <p:cNvSpPr/>
          <p:nvPr/>
        </p:nvSpPr>
        <p:spPr>
          <a:xfrm>
            <a:off x="5105400" y="349864"/>
            <a:ext cx="381000" cy="556916"/>
          </a:xfrm>
          <a:prstGeom prst="chevron">
            <a:avLst/>
          </a:prstGeom>
          <a:solidFill>
            <a:schemeClr val="tx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7" name="Rectangle 6">
            <a:hlinkClick r:id="rId2" action="ppaction://hlinksldjump"/>
          </p:cNvPr>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sp>
        <p:nvSpPr>
          <p:cNvPr id="8" name="Chevron 7">
            <a:hlinkClick r:id="rId3"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9" name="Rectangle 8">
            <a:hlinkClick r:id="rId3"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pic>
        <p:nvPicPr>
          <p:cNvPr id="12" name="Picture 11">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3" name="Rectangle 12">
            <a:hlinkClick r:id="rId4" action="ppaction://hlinksldjump"/>
          </p:cNvPr>
          <p:cNvSpPr/>
          <p:nvPr/>
        </p:nvSpPr>
        <p:spPr>
          <a:xfrm>
            <a:off x="36576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15" name="Picture 14">
            <a:hlinkClick r:id="rId6"/>
            <a:extLst>
              <a:ext uri="{FF2B5EF4-FFF2-40B4-BE49-F238E27FC236}">
                <a16:creationId xmlns:a16="http://schemas.microsoft.com/office/drawing/2014/main" id="{D73086CA-E017-48D8-974C-5C2FE407B2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27229" y="1828800"/>
            <a:ext cx="4965741" cy="4553836"/>
          </a:xfrm>
          <a:prstGeom prst="rect">
            <a:avLst/>
          </a:prstGeom>
        </p:spPr>
      </p:pic>
    </p:spTree>
    <p:extLst>
      <p:ext uri="{BB962C8B-B14F-4D97-AF65-F5344CB8AC3E}">
        <p14:creationId xmlns:p14="http://schemas.microsoft.com/office/powerpoint/2010/main" val="17239254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13" name="Chevron 12"/>
          <p:cNvSpPr/>
          <p:nvPr/>
        </p:nvSpPr>
        <p:spPr>
          <a:xfrm>
            <a:off x="5105400" y="349864"/>
            <a:ext cx="381000" cy="556916"/>
          </a:xfrm>
          <a:prstGeom prst="chevron">
            <a:avLst/>
          </a:prstGeom>
          <a:solidFill>
            <a:schemeClr val="tx1">
              <a:lumMod val="65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p:cNvSpPr/>
          <p:nvPr/>
        </p:nvSpPr>
        <p:spPr>
          <a:xfrm>
            <a:off x="4610100" y="499649"/>
            <a:ext cx="68580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lumMod val="65000"/>
                  </a:schemeClr>
                </a:solidFill>
              </a:rPr>
              <a:t>Next</a:t>
            </a:r>
            <a:endParaRPr lang="en-US" sz="1400" b="1" i="1" dirty="0">
              <a:solidFill>
                <a:schemeClr val="tx1">
                  <a:lumMod val="65000"/>
                </a:schemeClr>
              </a:solidFill>
            </a:endParaRPr>
          </a:p>
        </p:txBody>
      </p:sp>
      <p:sp>
        <p:nvSpPr>
          <p:cNvPr id="15" name="Chevron 14">
            <a:hlinkClick r:id="rId2" action="ppaction://hlinksldjump"/>
          </p:cNvPr>
          <p:cNvSpPr/>
          <p:nvPr/>
        </p:nvSpPr>
        <p:spPr>
          <a:xfrm flipH="1">
            <a:off x="3657600" y="349864"/>
            <a:ext cx="381000" cy="564536"/>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6" name="Rectangle 15">
            <a:hlinkClick r:id="rId2" action="ppaction://hlinksldjump"/>
          </p:cNvPr>
          <p:cNvSpPr/>
          <p:nvPr/>
        </p:nvSpPr>
        <p:spPr>
          <a:xfrm>
            <a:off x="3876403" y="499650"/>
            <a:ext cx="581297"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
        <p:nvSpPr>
          <p:cNvPr id="8" name="Rectangle 7">
            <a:hlinkClick r:id="rId3"/>
          </p:cNvPr>
          <p:cNvSpPr/>
          <p:nvPr/>
        </p:nvSpPr>
        <p:spPr>
          <a:xfrm>
            <a:off x="115337" y="4138198"/>
            <a:ext cx="8942666" cy="830997"/>
          </a:xfrm>
          <a:prstGeom prst="rect">
            <a:avLst/>
          </a:prstGeom>
        </p:spPr>
        <p:txBody>
          <a:bodyPr wrap="square">
            <a:spAutoFit/>
          </a:bodyPr>
          <a:lstStyle/>
          <a:p>
            <a:pPr lvl="0" algn="ctr"/>
            <a:r>
              <a:rPr lang="en-US" sz="2400" b="1" i="1" dirty="0">
                <a:solidFill>
                  <a:srgbClr val="FFC000"/>
                </a:solidFill>
              </a:rPr>
              <a:t>International </a:t>
            </a:r>
          </a:p>
          <a:p>
            <a:pPr lvl="0" algn="ctr"/>
            <a:r>
              <a:rPr lang="en-US" sz="2400" b="1" i="1" dirty="0" err="1">
                <a:solidFill>
                  <a:srgbClr val="FFC000"/>
                </a:solidFill>
              </a:rPr>
              <a:t>Ishik</a:t>
            </a:r>
            <a:r>
              <a:rPr lang="en-US" sz="2400" b="1" i="1" dirty="0">
                <a:solidFill>
                  <a:srgbClr val="FFC000"/>
                </a:solidFill>
              </a:rPr>
              <a:t> Business Administrative Sciences Student Conference</a:t>
            </a:r>
            <a:endParaRPr lang="en-US" sz="2400" i="1" dirty="0">
              <a:solidFill>
                <a:srgbClr val="FFC000"/>
              </a:solidFill>
            </a:endParaRPr>
          </a:p>
        </p:txBody>
      </p:sp>
      <p:sp>
        <p:nvSpPr>
          <p:cNvPr id="12" name="Rectangle 11"/>
          <p:cNvSpPr/>
          <p:nvPr/>
        </p:nvSpPr>
        <p:spPr>
          <a:xfrm>
            <a:off x="125134" y="1182272"/>
            <a:ext cx="8942666" cy="5370928"/>
          </a:xfrm>
          <a:prstGeom prst="rect">
            <a:avLst/>
          </a:prstGeom>
          <a:noFill/>
          <a:ln w="57150" cmpd="thickThin">
            <a:solidFill>
              <a:srgbClr val="FFC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1" name="Rectangle 10">
            <a:hlinkClick r:id="rId4"/>
          </p:cNvPr>
          <p:cNvSpPr/>
          <p:nvPr/>
        </p:nvSpPr>
        <p:spPr>
          <a:xfrm>
            <a:off x="132754" y="6091535"/>
            <a:ext cx="8942666" cy="369332"/>
          </a:xfrm>
          <a:prstGeom prst="rect">
            <a:avLst/>
          </a:prstGeom>
        </p:spPr>
        <p:txBody>
          <a:bodyPr wrap="square">
            <a:spAutoFit/>
          </a:bodyPr>
          <a:lstStyle/>
          <a:p>
            <a:pPr lvl="0" algn="ctr"/>
            <a:r>
              <a:rPr lang="en-US" b="1" i="1" dirty="0"/>
              <a:t>Faculty of Administrative Sciences and Economic</a:t>
            </a:r>
            <a:endParaRPr lang="en-US" i="1" dirty="0"/>
          </a:p>
        </p:txBody>
      </p:sp>
      <p:sp>
        <p:nvSpPr>
          <p:cNvPr id="17" name="Rectangle 16"/>
          <p:cNvSpPr/>
          <p:nvPr/>
        </p:nvSpPr>
        <p:spPr>
          <a:xfrm>
            <a:off x="125134" y="4985046"/>
            <a:ext cx="8942666" cy="461665"/>
          </a:xfrm>
          <a:prstGeom prst="rect">
            <a:avLst/>
          </a:prstGeom>
        </p:spPr>
        <p:txBody>
          <a:bodyPr wrap="square">
            <a:spAutoFit/>
          </a:bodyPr>
          <a:lstStyle/>
          <a:p>
            <a:pPr lvl="0" algn="ctr"/>
            <a:r>
              <a:rPr lang="en-US" sz="2400" b="1" i="1" dirty="0">
                <a:solidFill>
                  <a:srgbClr val="FFC000"/>
                </a:solidFill>
              </a:rPr>
              <a:t>May 14</a:t>
            </a:r>
            <a:r>
              <a:rPr lang="en-US" sz="2400" b="1" i="1" baseline="30000" dirty="0">
                <a:solidFill>
                  <a:srgbClr val="FFC000"/>
                </a:solidFill>
              </a:rPr>
              <a:t>th</a:t>
            </a:r>
            <a:r>
              <a:rPr lang="en-US" sz="2400" b="1" i="1" dirty="0">
                <a:solidFill>
                  <a:srgbClr val="FFC000"/>
                </a:solidFill>
              </a:rPr>
              <a:t> 2018</a:t>
            </a:r>
            <a:endParaRPr lang="en-US" sz="2400" i="1" dirty="0">
              <a:solidFill>
                <a:srgbClr val="FFC000"/>
              </a:solidFill>
            </a:endParaRPr>
          </a:p>
        </p:txBody>
      </p:sp>
      <p:sp>
        <p:nvSpPr>
          <p:cNvPr id="18" name="Rectangle 17">
            <a:hlinkClick r:id="rId5" action="ppaction://hlinksldjump"/>
          </p:cNvPr>
          <p:cNvSpPr/>
          <p:nvPr/>
        </p:nvSpPr>
        <p:spPr>
          <a:xfrm>
            <a:off x="7315199" y="6626217"/>
            <a:ext cx="1815737"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800" b="1" i="1" dirty="0">
                <a:solidFill>
                  <a:schemeClr val="tx1"/>
                </a:solidFill>
              </a:rPr>
              <a:t>Prepared by Karwan Talaat Rashid</a:t>
            </a:r>
          </a:p>
        </p:txBody>
      </p:sp>
      <p:pic>
        <p:nvPicPr>
          <p:cNvPr id="20" name="Picture 19">
            <a:hlinkClick r:id="rId6"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21" name="Rectangle 20">
            <a:hlinkClick r:id="rId6"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pic>
        <p:nvPicPr>
          <p:cNvPr id="2" name="Picture 1">
            <a:hlinkClick r:id="rId3"/>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18187" y="1360495"/>
            <a:ext cx="2971800" cy="2769777"/>
          </a:xfrm>
          <a:prstGeom prst="rect">
            <a:avLst/>
          </a:prstGeom>
        </p:spPr>
      </p:pic>
    </p:spTree>
    <p:extLst>
      <p:ext uri="{BB962C8B-B14F-4D97-AF65-F5344CB8AC3E}">
        <p14:creationId xmlns:p14="http://schemas.microsoft.com/office/powerpoint/2010/main" val="14410510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26B59B5-A40B-417D-8529-236F1C88FE0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1178041"/>
            <a:ext cx="7823200" cy="5130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Curved Up Arrow 2">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27" name="Rectangle 26">
            <a:hlinkClick r:id="rId3" action="ppaction://hlinksldjump"/>
          </p:cNvPr>
          <p:cNvSpPr/>
          <p:nvPr/>
        </p:nvSpPr>
        <p:spPr>
          <a:xfrm>
            <a:off x="3581400" y="6565900"/>
            <a:ext cx="1752600" cy="2093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45018888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7513320" cy="762000"/>
          </a:xfrm>
        </p:spPr>
        <p:txBody>
          <a:bodyPr/>
          <a:lstStyle/>
          <a:p>
            <a:r>
              <a:rPr lang="en-US" i="1" dirty="0">
                <a:solidFill>
                  <a:srgbClr val="FFC000"/>
                </a:solidFill>
              </a:rPr>
              <a:t>About Us</a:t>
            </a:r>
          </a:p>
        </p:txBody>
      </p:sp>
      <p:sp>
        <p:nvSpPr>
          <p:cNvPr id="5" name="Rectangle 4"/>
          <p:cNvSpPr/>
          <p:nvPr/>
        </p:nvSpPr>
        <p:spPr>
          <a:xfrm>
            <a:off x="0" y="2743200"/>
            <a:ext cx="9143999" cy="3016210"/>
          </a:xfrm>
          <a:prstGeom prst="rect">
            <a:avLst/>
          </a:prstGeom>
        </p:spPr>
        <p:txBody>
          <a:bodyPr wrap="square">
            <a:spAutoFit/>
          </a:bodyPr>
          <a:lstStyle/>
          <a:p>
            <a:r>
              <a:rPr lang="en-US" b="1" dirty="0">
                <a:solidFill>
                  <a:srgbClr val="FFC000"/>
                </a:solidFill>
                <a:latin typeface="Libre Franklin"/>
              </a:rPr>
              <a:t>About the Conference</a:t>
            </a:r>
          </a:p>
          <a:p>
            <a:endParaRPr lang="en-US" dirty="0">
              <a:solidFill>
                <a:srgbClr val="EEEEEE"/>
              </a:solidFill>
              <a:latin typeface="Libre Franklin"/>
            </a:endParaRPr>
          </a:p>
          <a:p>
            <a:pPr algn="just"/>
            <a:r>
              <a:rPr lang="en-US" sz="1400" dirty="0">
                <a:solidFill>
                  <a:srgbClr val="EEEEEE"/>
                </a:solidFill>
                <a:latin typeface="Times New Roman" panose="02020603050405020304" pitchFamily="18" charset="0"/>
                <a:cs typeface="Times New Roman" panose="02020603050405020304" pitchFamily="18" charset="0"/>
              </a:rPr>
              <a:t>The “3</a:t>
            </a:r>
            <a:r>
              <a:rPr lang="en-US" sz="1400" baseline="30000" dirty="0">
                <a:solidFill>
                  <a:srgbClr val="EEEEEE"/>
                </a:solidFill>
                <a:latin typeface="Times New Roman" panose="02020603050405020304" pitchFamily="18" charset="0"/>
                <a:cs typeface="Times New Roman" panose="02020603050405020304" pitchFamily="18" charset="0"/>
              </a:rPr>
              <a:t>rd</a:t>
            </a:r>
            <a:r>
              <a:rPr lang="en-US" sz="1400" dirty="0">
                <a:solidFill>
                  <a:srgbClr val="EEEEEE"/>
                </a:solidFill>
                <a:latin typeface="Times New Roman" panose="02020603050405020304" pitchFamily="18" charset="0"/>
                <a:cs typeface="Times New Roman" panose="02020603050405020304" pitchFamily="18" charset="0"/>
              </a:rPr>
              <a:t> </a:t>
            </a:r>
            <a:r>
              <a:rPr lang="en-US" sz="1400" dirty="0" err="1">
                <a:solidFill>
                  <a:srgbClr val="EEEEEE"/>
                </a:solidFill>
                <a:latin typeface="Times New Roman" panose="02020603050405020304" pitchFamily="18" charset="0"/>
                <a:cs typeface="Times New Roman" panose="02020603050405020304" pitchFamily="18" charset="0"/>
              </a:rPr>
              <a:t>Ishik</a:t>
            </a:r>
            <a:r>
              <a:rPr lang="en-US" sz="1400" dirty="0">
                <a:solidFill>
                  <a:srgbClr val="EEEEEE"/>
                </a:solidFill>
                <a:latin typeface="Times New Roman" panose="02020603050405020304" pitchFamily="18" charset="0"/>
                <a:cs typeface="Times New Roman" panose="02020603050405020304" pitchFamily="18" charset="0"/>
              </a:rPr>
              <a:t> Business and Administrative Sciences Student Conference” is based on the idea to create an environment with providing a platform to enable university students for sharing their research on youth contributions in business and economic development. IIBASSC 2018 is an event to share the learning on the thesis preparation and getting others views for the sustainable business and economic development. The conference will assimilate students with different universities around the globe with their learning and contribution to the real world business practices and resource facilities available in this world.</a:t>
            </a:r>
          </a:p>
          <a:p>
            <a:pPr algn="just"/>
            <a:r>
              <a:rPr lang="en-US" sz="1400" dirty="0">
                <a:solidFill>
                  <a:srgbClr val="EEEEEE"/>
                </a:solidFill>
                <a:latin typeface="Times New Roman" panose="02020603050405020304" pitchFamily="18" charset="0"/>
                <a:cs typeface="Times New Roman" panose="02020603050405020304" pitchFamily="18" charset="0"/>
              </a:rPr>
              <a:t> </a:t>
            </a:r>
          </a:p>
          <a:p>
            <a:pPr algn="just"/>
            <a:r>
              <a:rPr lang="en-US" sz="1400" dirty="0" err="1">
                <a:solidFill>
                  <a:srgbClr val="EEEEEE"/>
                </a:solidFill>
                <a:latin typeface="Times New Roman" panose="02020603050405020304" pitchFamily="18" charset="0"/>
                <a:cs typeface="Times New Roman" panose="02020603050405020304" pitchFamily="18" charset="0"/>
              </a:rPr>
              <a:t>Ishik</a:t>
            </a:r>
            <a:r>
              <a:rPr lang="en-US" sz="1400" dirty="0">
                <a:solidFill>
                  <a:srgbClr val="EEEEEE"/>
                </a:solidFill>
                <a:latin typeface="Times New Roman" panose="02020603050405020304" pitchFamily="18" charset="0"/>
                <a:cs typeface="Times New Roman" panose="02020603050405020304" pitchFamily="18" charset="0"/>
              </a:rPr>
              <a:t> University, Faculty of Economics and Administrative Science cordially invites all graduating students to participate in “3</a:t>
            </a:r>
            <a:r>
              <a:rPr lang="en-US" sz="1400" baseline="30000" dirty="0">
                <a:solidFill>
                  <a:srgbClr val="EEEEEE"/>
                </a:solidFill>
                <a:latin typeface="Times New Roman" panose="02020603050405020304" pitchFamily="18" charset="0"/>
                <a:cs typeface="Times New Roman" panose="02020603050405020304" pitchFamily="18" charset="0"/>
              </a:rPr>
              <a:t>rd</a:t>
            </a:r>
            <a:r>
              <a:rPr lang="en-US" sz="1400" dirty="0">
                <a:solidFill>
                  <a:srgbClr val="EEEEEE"/>
                </a:solidFill>
                <a:latin typeface="Times New Roman" panose="02020603050405020304" pitchFamily="18" charset="0"/>
                <a:cs typeface="Times New Roman" panose="02020603050405020304" pitchFamily="18" charset="0"/>
              </a:rPr>
              <a:t>  </a:t>
            </a:r>
            <a:r>
              <a:rPr lang="en-US" sz="1400" dirty="0" err="1">
                <a:solidFill>
                  <a:srgbClr val="EEEEEE"/>
                </a:solidFill>
                <a:latin typeface="Times New Roman" panose="02020603050405020304" pitchFamily="18" charset="0"/>
                <a:cs typeface="Times New Roman" panose="02020603050405020304" pitchFamily="18" charset="0"/>
              </a:rPr>
              <a:t>Ishik</a:t>
            </a:r>
            <a:r>
              <a:rPr lang="en-US" sz="1400" dirty="0">
                <a:solidFill>
                  <a:srgbClr val="EEEEEE"/>
                </a:solidFill>
                <a:latin typeface="Times New Roman" panose="02020603050405020304" pitchFamily="18" charset="0"/>
                <a:cs typeface="Times New Roman" panose="02020603050405020304" pitchFamily="18" charset="0"/>
              </a:rPr>
              <a:t> Business and Administrative Sciences Student Conference”. The conference will provide certificates for students presenting their paper. All selected papers are exempted from any fee for presentation. All papers will get blind peer reviewed and selected by conference scientific committee will get published with ISBN/ISSN journal.</a:t>
            </a:r>
            <a:endParaRPr lang="en-US" sz="1400" b="0" i="0" dirty="0">
              <a:solidFill>
                <a:srgbClr val="EEEEEE"/>
              </a:solidFill>
              <a:effectLst/>
              <a:latin typeface="Times New Roman" panose="02020603050405020304" pitchFamily="18" charset="0"/>
              <a:cs typeface="Times New Roman" panose="02020603050405020304" pitchFamily="18" charset="0"/>
            </a:endParaRPr>
          </a:p>
        </p:txBody>
      </p:sp>
      <p:sp>
        <p:nvSpPr>
          <p:cNvPr id="12" name="Chevron 11">
            <a:hlinkClick r:id="rId2" action="ppaction://hlinksldjump"/>
          </p:cNvPr>
          <p:cNvSpPr/>
          <p:nvPr/>
        </p:nvSpPr>
        <p:spPr>
          <a:xfrm flipH="1">
            <a:off x="6566302" y="6493830"/>
            <a:ext cx="22860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hlinkClick r:id="rId2" action="ppaction://hlinksldjump"/>
          </p:cNvPr>
          <p:cNvSpPr/>
          <p:nvPr/>
        </p:nvSpPr>
        <p:spPr>
          <a:xfrm>
            <a:off x="6680602" y="6521630"/>
            <a:ext cx="634598"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
        <p:nvSpPr>
          <p:cNvPr id="14" name="Chevron 13">
            <a:hlinkClick r:id="rId3" action="ppaction://hlinksldjump"/>
          </p:cNvPr>
          <p:cNvSpPr/>
          <p:nvPr/>
        </p:nvSpPr>
        <p:spPr>
          <a:xfrm>
            <a:off x="7849223" y="6493830"/>
            <a:ext cx="22098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5" name="Rectangle 14">
            <a:hlinkClick r:id="rId3" action="ppaction://hlinksldjump"/>
          </p:cNvPr>
          <p:cNvSpPr/>
          <p:nvPr/>
        </p:nvSpPr>
        <p:spPr>
          <a:xfrm>
            <a:off x="7319633" y="6521630"/>
            <a:ext cx="64008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graphicFrame>
        <p:nvGraphicFramePr>
          <p:cNvPr id="11" name="Diagram 10"/>
          <p:cNvGraphicFramePr/>
          <p:nvPr>
            <p:extLst>
              <p:ext uri="{D42A27DB-BD31-4B8C-83A1-F6EECF244321}">
                <p14:modId xmlns:p14="http://schemas.microsoft.com/office/powerpoint/2010/main" val="3149281799"/>
              </p:ext>
            </p:extLst>
          </p:nvPr>
        </p:nvGraphicFramePr>
        <p:xfrm>
          <a:off x="76200" y="457200"/>
          <a:ext cx="8991600" cy="21397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8" name="Picture 17">
            <a:hlinkClick r:id="rId2" action="ppaction://hlinksldjump"/>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17" name="Rectangle 16">
            <a:hlinkClick r:id="rId2"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spTree>
    <p:extLst>
      <p:ext uri="{BB962C8B-B14F-4D97-AF65-F5344CB8AC3E}">
        <p14:creationId xmlns:p14="http://schemas.microsoft.com/office/powerpoint/2010/main" val="19374727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3" name="Curved Up Arrow 2">
            <a:hlinkClick r:id="rId2"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27" name="Rectangle 26">
            <a:hlinkClick r:id="rId2" action="ppaction://hlinksldjump"/>
          </p:cNvPr>
          <p:cNvSpPr/>
          <p:nvPr/>
        </p:nvSpPr>
        <p:spPr>
          <a:xfrm>
            <a:off x="3581400" y="6565900"/>
            <a:ext cx="1752600" cy="2093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pic>
        <p:nvPicPr>
          <p:cNvPr id="5" name="Picture 4">
            <a:extLst>
              <a:ext uri="{FF2B5EF4-FFF2-40B4-BE49-F238E27FC236}">
                <a16:creationId xmlns:a16="http://schemas.microsoft.com/office/drawing/2014/main" id="{C12355BF-96E3-4317-820C-E64CE92D4C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400" y="1219200"/>
            <a:ext cx="7493000" cy="5029200"/>
          </a:xfrm>
          <a:prstGeom prst="rect">
            <a:avLst/>
          </a:prstGeom>
        </p:spPr>
      </p:pic>
      <p:sp>
        <p:nvSpPr>
          <p:cNvPr id="7" name="Rectangle 6"/>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52308528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E0A375E-0D61-43CE-9BCD-D0B480D882F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1178040"/>
            <a:ext cx="7823200" cy="50703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3"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Curved Up Arrow 6">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70650741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29CFE83-9727-4C6B-A38D-652234F05E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193281"/>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3"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Curved Up Arrow 7">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18606774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FDFE924-81C2-4ECE-B66B-675DF9A66CC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4736" y="121667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3"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Curved Up Arrow 6">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52667401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0456FCF-806B-4062-84E2-7011CA1D08CB}"/>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54736" y="122302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4"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pic>
        <p:nvPicPr>
          <p:cNvPr id="6" name="Picture 5">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Curved Up Arrow 7">
            <a:hlinkClick r:id="rId4"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28983071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19A56D1-27EC-4236-9818-E10BD537FD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4736" y="121667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3"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Curved Up Arrow 6">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68421764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9FC13F9-E375-4FE3-9AE5-1AD5C2DEF1D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136" y="122302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3"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3" name="Curved Up Arrow 2">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80430102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B8CAEA-ADAD-4C86-834A-D91A67D017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121667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29187502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hlinkClick r:id="rId2" action="ppaction://hlinksldjump"/>
            <a:extLst>
              <a:ext uri="{FF2B5EF4-FFF2-40B4-BE49-F238E27FC236}">
                <a16:creationId xmlns:a16="http://schemas.microsoft.com/office/drawing/2014/main" id="{03FEF6C3-33A0-4A1B-A42D-7F3093E5C8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1667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2"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2"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10639183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hlinkClick r:id="rId2" action="ppaction://hlinksldjump"/>
            <a:extLst>
              <a:ext uri="{FF2B5EF4-FFF2-40B4-BE49-F238E27FC236}">
                <a16:creationId xmlns:a16="http://schemas.microsoft.com/office/drawing/2014/main" id="{1C4F7696-27CC-42E2-A3C5-F1B26294F6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1667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2"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2"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57947535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7513320" cy="762000"/>
          </a:xfrm>
        </p:spPr>
        <p:txBody>
          <a:bodyPr/>
          <a:lstStyle/>
          <a:p>
            <a:pPr lvl="0"/>
            <a:r>
              <a:rPr lang="en-US" i="1" dirty="0">
                <a:solidFill>
                  <a:srgbClr val="FFC000"/>
                </a:solidFill>
              </a:rPr>
              <a:t>Areas Covered</a:t>
            </a:r>
          </a:p>
        </p:txBody>
      </p:sp>
      <p:sp>
        <p:nvSpPr>
          <p:cNvPr id="6" name="Rectangle 5"/>
          <p:cNvSpPr/>
          <p:nvPr/>
        </p:nvSpPr>
        <p:spPr>
          <a:xfrm>
            <a:off x="0" y="2209800"/>
            <a:ext cx="9141823" cy="1231106"/>
          </a:xfrm>
          <a:prstGeom prst="rect">
            <a:avLst/>
          </a:prstGeom>
        </p:spPr>
        <p:txBody>
          <a:bodyPr wrap="square">
            <a:spAutoFit/>
          </a:bodyPr>
          <a:lstStyle/>
          <a:p>
            <a:pPr lvl="0" fontAlgn="base">
              <a:spcBef>
                <a:spcPct val="0"/>
              </a:spcBef>
              <a:spcAft>
                <a:spcPct val="0"/>
              </a:spcAft>
            </a:pPr>
            <a:r>
              <a:rPr lang="en-US" altLang="en-US" b="1" dirty="0">
                <a:solidFill>
                  <a:srgbClr val="FFC000"/>
                </a:solidFill>
                <a:latin typeface="Libre Franklin"/>
              </a:rPr>
              <a:t>Areas Covered</a:t>
            </a:r>
          </a:p>
          <a:p>
            <a:pPr lvl="0" fontAlgn="base">
              <a:spcBef>
                <a:spcPct val="0"/>
              </a:spcBef>
              <a:spcAft>
                <a:spcPct val="0"/>
              </a:spcAft>
            </a:pPr>
            <a:endParaRPr lang="en-US" altLang="en-US" sz="1400" b="1" dirty="0">
              <a:solidFill>
                <a:srgbClr val="FFC000"/>
              </a:solidFill>
              <a:latin typeface="Libre Franklin"/>
              <a:cs typeface="Times New Roman" panose="02020603050405020304" pitchFamily="18" charset="0"/>
            </a:endParaRPr>
          </a:p>
          <a:p>
            <a:pPr lvl="0" fontAlgn="base">
              <a:spcBef>
                <a:spcPct val="0"/>
              </a:spcBef>
              <a:spcAft>
                <a:spcPct val="0"/>
              </a:spcAft>
            </a:pPr>
            <a:r>
              <a:rPr lang="en-US" altLang="en-US" sz="1400" b="1" dirty="0">
                <a:latin typeface="Times New Roman" panose="02020603050405020304" pitchFamily="18" charset="0"/>
                <a:cs typeface="Times New Roman" panose="02020603050405020304" pitchFamily="18" charset="0"/>
              </a:rPr>
              <a:t>Topics of interest for submission include, but are not limited to:</a:t>
            </a:r>
          </a:p>
          <a:p>
            <a:pPr lvl="0" eaLnBrk="0" fontAlgn="base" hangingPunct="0">
              <a:spcBef>
                <a:spcPct val="0"/>
              </a:spcBef>
              <a:spcAft>
                <a:spcPct val="0"/>
              </a:spcAft>
            </a:pPr>
            <a:endParaRPr lang="en-US" altLang="en-US" sz="2800" dirty="0">
              <a:latin typeface="Arial" panose="020B0604020202020204" pitchFamily="34" charset="0"/>
            </a:endParaRPr>
          </a:p>
        </p:txBody>
      </p:sp>
      <p:sp>
        <p:nvSpPr>
          <p:cNvPr id="8" name="Rectangle 7"/>
          <p:cNvSpPr/>
          <p:nvPr/>
        </p:nvSpPr>
        <p:spPr>
          <a:xfrm>
            <a:off x="0" y="3084918"/>
            <a:ext cx="2667000" cy="3477875"/>
          </a:xfrm>
          <a:prstGeom prst="rect">
            <a:avLst/>
          </a:prstGeom>
        </p:spPr>
        <p:txBody>
          <a:bodyPr wrap="square">
            <a:spAutoFit/>
          </a:bodyPr>
          <a:lstStyle/>
          <a:p>
            <a:r>
              <a:rPr lang="en-US" sz="1000" b="1" dirty="0">
                <a:latin typeface="Times New Roman" panose="02020603050405020304" pitchFamily="18" charset="0"/>
                <a:cs typeface="Times New Roman" panose="02020603050405020304" pitchFamily="18" charset="0"/>
              </a:rPr>
              <a:t>Accounting </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Advertising Management </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Business &amp; Economics </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Business Ethics </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Business Intelligence </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Business Information Systems</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Business Law</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Business Performance Management</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Business Statistics</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Change Management</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Communications Management</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Comparative Economic Systems</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Consumer Behavior</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Corporate Finance and Governance</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Corporate Governance</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Cost Management</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Decision Sciences</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Development Planning and Policy</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Economic Development</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Economic Methodology</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Economic Policy</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Economic Systems</a:t>
            </a:r>
          </a:p>
        </p:txBody>
      </p:sp>
      <p:sp>
        <p:nvSpPr>
          <p:cNvPr id="9" name="Rectangle 8"/>
          <p:cNvSpPr/>
          <p:nvPr/>
        </p:nvSpPr>
        <p:spPr>
          <a:xfrm>
            <a:off x="5714204" y="3080647"/>
            <a:ext cx="3200400" cy="3693319"/>
          </a:xfrm>
          <a:prstGeom prst="rect">
            <a:avLst/>
          </a:prstGeom>
        </p:spPr>
        <p:txBody>
          <a:bodyPr wrap="square">
            <a:spAutoFit/>
          </a:bodyPr>
          <a:lstStyle/>
          <a:p>
            <a:r>
              <a:rPr lang="en-US" sz="900" b="1" dirty="0">
                <a:latin typeface="Times New Roman" panose="02020603050405020304" pitchFamily="18" charset="0"/>
                <a:cs typeface="Times New Roman" panose="02020603050405020304" pitchFamily="18" charset="0"/>
              </a:rPr>
              <a:t>Organizational Behavior &amp; Theory</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Organizational Communication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Prices, Business Fluctuations, and Cycles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Product Management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Production and Organizations </a:t>
            </a:r>
          </a:p>
          <a:p>
            <a:r>
              <a:rPr lang="en-US" sz="900" b="1" dirty="0">
                <a:latin typeface="Times New Roman" panose="02020603050405020304" pitchFamily="18" charset="0"/>
                <a:cs typeface="Times New Roman" panose="02020603050405020304" pitchFamily="18" charset="0"/>
              </a:rPr>
              <a:t>Production/Operations Management</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Public Administration and Small Business Entrepreneurship</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Public Choice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Public Economics and Finance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Public Relations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Public Responsibility and Ethics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Regulatory Economics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Resource Management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Strategic Management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Strategic Management Policy</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Stress Management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Supply Change Management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Systems Management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Systems Thinking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Taxes (related areas of taxes)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Technological Change; Research and Development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Technology &amp; Innovation</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Time Management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Total Quality Management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Travel/Transportation/Tourism </a:t>
            </a:r>
            <a:br>
              <a:rPr lang="en-US" sz="900" b="1" dirty="0">
                <a:latin typeface="Times New Roman" panose="02020603050405020304" pitchFamily="18" charset="0"/>
                <a:cs typeface="Times New Roman" panose="02020603050405020304" pitchFamily="18" charset="0"/>
              </a:rPr>
            </a:br>
            <a:r>
              <a:rPr lang="en-US" sz="900" b="1" dirty="0">
                <a:latin typeface="Times New Roman" panose="02020603050405020304" pitchFamily="18" charset="0"/>
                <a:cs typeface="Times New Roman" panose="02020603050405020304" pitchFamily="18" charset="0"/>
              </a:rPr>
              <a:t>Welfare Economics</a:t>
            </a:r>
          </a:p>
        </p:txBody>
      </p:sp>
      <p:sp>
        <p:nvSpPr>
          <p:cNvPr id="10" name="Rectangle 9"/>
          <p:cNvSpPr/>
          <p:nvPr/>
        </p:nvSpPr>
        <p:spPr>
          <a:xfrm>
            <a:off x="2609054" y="3084918"/>
            <a:ext cx="3048000" cy="3477875"/>
          </a:xfrm>
          <a:prstGeom prst="rect">
            <a:avLst/>
          </a:prstGeom>
        </p:spPr>
        <p:txBody>
          <a:bodyPr wrap="square">
            <a:spAutoFit/>
          </a:bodyPr>
          <a:lstStyle/>
          <a:p>
            <a:r>
              <a:rPr lang="en-US" sz="1000" b="1" dirty="0">
                <a:latin typeface="Times New Roman" panose="02020603050405020304" pitchFamily="18" charset="0"/>
                <a:cs typeface="Times New Roman" panose="02020603050405020304" pitchFamily="18" charset="0"/>
              </a:rPr>
              <a:t>Entrepreneurship</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Finance &amp; Investment</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Financial Economics</a:t>
            </a:r>
          </a:p>
          <a:p>
            <a:r>
              <a:rPr lang="en-US" sz="1000" b="1" dirty="0">
                <a:latin typeface="Times New Roman" panose="02020603050405020304" pitchFamily="18" charset="0"/>
                <a:cs typeface="Times New Roman" panose="02020603050405020304" pitchFamily="18" charset="0"/>
              </a:rPr>
              <a:t>Global Business</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Growth; Aggregate Productivity</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Household Behavior and Family Economics</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Human Resource </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Industrial and Manufacturing Engineering </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Information Systems </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Information Technology Management </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International Business </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International Economics </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International Finance</a:t>
            </a:r>
          </a:p>
          <a:p>
            <a:r>
              <a:rPr lang="en-US" sz="1000" b="1" dirty="0">
                <a:latin typeface="Times New Roman" panose="02020603050405020304" pitchFamily="18" charset="0"/>
                <a:cs typeface="Times New Roman" panose="02020603050405020304" pitchFamily="18" charset="0"/>
              </a:rPr>
              <a:t>Labor Economics </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Labor Relations &amp; Human Resource Management</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Law and Economics Management Information Systems </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Management Science </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Market Structure and Pricing </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Marketing Research and Strategy</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Marketing Theory and Applications</a:t>
            </a:r>
            <a:br>
              <a:rPr lang="en-US" sz="1000" b="1" dirty="0">
                <a:latin typeface="Times New Roman" panose="02020603050405020304" pitchFamily="18" charset="0"/>
                <a:cs typeface="Times New Roman" panose="02020603050405020304" pitchFamily="18" charset="0"/>
              </a:rPr>
            </a:br>
            <a:r>
              <a:rPr lang="en-US" sz="1000" b="1" dirty="0">
                <a:latin typeface="Times New Roman" panose="02020603050405020304" pitchFamily="18" charset="0"/>
                <a:cs typeface="Times New Roman" panose="02020603050405020304" pitchFamily="18" charset="0"/>
              </a:rPr>
              <a:t>Operations Research </a:t>
            </a:r>
          </a:p>
        </p:txBody>
      </p:sp>
      <p:sp>
        <p:nvSpPr>
          <p:cNvPr id="15" name="Chevron 14">
            <a:hlinkClick r:id="rId2" action="ppaction://hlinksldjump"/>
          </p:cNvPr>
          <p:cNvSpPr/>
          <p:nvPr/>
        </p:nvSpPr>
        <p:spPr>
          <a:xfrm flipH="1">
            <a:off x="7630886" y="6499229"/>
            <a:ext cx="22860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6" name="Rectangle 15">
            <a:hlinkClick r:id="rId2" action="ppaction://hlinksldjump"/>
          </p:cNvPr>
          <p:cNvSpPr/>
          <p:nvPr/>
        </p:nvSpPr>
        <p:spPr>
          <a:xfrm>
            <a:off x="7745186" y="6527029"/>
            <a:ext cx="634598"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
        <p:nvSpPr>
          <p:cNvPr id="17" name="Chevron 16">
            <a:hlinkClick r:id="rId3" action="ppaction://hlinksldjump"/>
          </p:cNvPr>
          <p:cNvSpPr/>
          <p:nvPr/>
        </p:nvSpPr>
        <p:spPr>
          <a:xfrm>
            <a:off x="8913807" y="6499229"/>
            <a:ext cx="22098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8" name="Rectangle 17">
            <a:hlinkClick r:id="rId3" action="ppaction://hlinksldjump"/>
          </p:cNvPr>
          <p:cNvSpPr/>
          <p:nvPr/>
        </p:nvSpPr>
        <p:spPr>
          <a:xfrm>
            <a:off x="8384217" y="6527029"/>
            <a:ext cx="64008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graphicFrame>
        <p:nvGraphicFramePr>
          <p:cNvPr id="13" name="Diagram 12"/>
          <p:cNvGraphicFramePr/>
          <p:nvPr>
            <p:extLst>
              <p:ext uri="{D42A27DB-BD31-4B8C-83A1-F6EECF244321}">
                <p14:modId xmlns:p14="http://schemas.microsoft.com/office/powerpoint/2010/main" val="3409507568"/>
              </p:ext>
            </p:extLst>
          </p:nvPr>
        </p:nvGraphicFramePr>
        <p:xfrm>
          <a:off x="76200" y="457200"/>
          <a:ext cx="8991600" cy="21397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9" name="Picture 18">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Tree>
    <p:extLst>
      <p:ext uri="{BB962C8B-B14F-4D97-AF65-F5344CB8AC3E}">
        <p14:creationId xmlns:p14="http://schemas.microsoft.com/office/powerpoint/2010/main" val="15255085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hlinkClick r:id="rId2" action="ppaction://hlinksldjump"/>
            <a:extLst>
              <a:ext uri="{FF2B5EF4-FFF2-40B4-BE49-F238E27FC236}">
                <a16:creationId xmlns:a16="http://schemas.microsoft.com/office/drawing/2014/main" id="{6D04C3B4-4486-4CEA-B91E-5BFC1BFFBB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736" y="122937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2"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2"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53904700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hlinkClick r:id="rId2" action="ppaction://hlinksldjump"/>
            <a:extLst>
              <a:ext uri="{FF2B5EF4-FFF2-40B4-BE49-F238E27FC236}">
                <a16:creationId xmlns:a16="http://schemas.microsoft.com/office/drawing/2014/main" id="{92AB5D29-C5CE-433B-8CC1-148FFECF78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736" y="122302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2"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3" name="Curved Up Arrow 2">
            <a:hlinkClick r:id="rId2"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94480170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hlinkClick r:id="rId2" action="ppaction://hlinksldjump"/>
            <a:extLst>
              <a:ext uri="{FF2B5EF4-FFF2-40B4-BE49-F238E27FC236}">
                <a16:creationId xmlns:a16="http://schemas.microsoft.com/office/drawing/2014/main" id="{2621A277-1FC7-4076-95D5-F4E76E4F48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736" y="121667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2"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3" name="Curved Up Arrow 2">
            <a:hlinkClick r:id="rId2"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9670749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510" y="1256215"/>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angle 6"/>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86227830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2849AD4-8581-4F58-8681-061A508B6C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4736" y="122302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9453147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ECAEEB1-B23A-4E07-AC89-407937A458A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4736" y="122302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19589733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D68A32-3C87-4659-A03E-C347ADAACDF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4068" y="121667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04297771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282FC5D-99D7-4DD6-BF65-A465837CD8A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4068" y="122302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94918560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463F1E3-6958-4FA2-B3D4-19A6D1185C8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136" y="121667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3"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3" name="Curved Up Arrow 2">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0591591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928382A-BE96-485C-A3AF-E981F64C9F2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4068" y="121667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3"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3" name="Curved Up Arrow 2">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420935592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graphicFrame>
        <p:nvGraphicFramePr>
          <p:cNvPr id="16" name="Diagram 15"/>
          <p:cNvGraphicFramePr/>
          <p:nvPr>
            <p:extLst>
              <p:ext uri="{D42A27DB-BD31-4B8C-83A1-F6EECF244321}">
                <p14:modId xmlns:p14="http://schemas.microsoft.com/office/powerpoint/2010/main" val="3616445531"/>
              </p:ext>
            </p:extLst>
          </p:nvPr>
        </p:nvGraphicFramePr>
        <p:xfrm>
          <a:off x="76200" y="457200"/>
          <a:ext cx="8991600" cy="21397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p:nvPr>
        </p:nvSpPr>
        <p:spPr>
          <a:xfrm>
            <a:off x="152400" y="76200"/>
            <a:ext cx="7513320" cy="762000"/>
          </a:xfrm>
        </p:spPr>
        <p:txBody>
          <a:bodyPr/>
          <a:lstStyle/>
          <a:p>
            <a:r>
              <a:rPr lang="en-US" i="1" dirty="0">
                <a:solidFill>
                  <a:srgbClr val="FFC000"/>
                </a:solidFill>
              </a:rPr>
              <a:t>Dates</a:t>
            </a:r>
          </a:p>
        </p:txBody>
      </p:sp>
      <p:sp>
        <p:nvSpPr>
          <p:cNvPr id="3" name="Rectangle 2"/>
          <p:cNvSpPr/>
          <p:nvPr/>
        </p:nvSpPr>
        <p:spPr>
          <a:xfrm>
            <a:off x="228600" y="3200400"/>
            <a:ext cx="5715000" cy="2585323"/>
          </a:xfrm>
          <a:prstGeom prst="rect">
            <a:avLst/>
          </a:prstGeom>
        </p:spPr>
        <p:txBody>
          <a:bodyPr wrap="square">
            <a:spAutoFit/>
          </a:bodyPr>
          <a:lstStyle/>
          <a:p>
            <a:r>
              <a:rPr lang="en-US" b="1" dirty="0">
                <a:solidFill>
                  <a:srgbClr val="FFC000"/>
                </a:solidFill>
                <a:latin typeface="Libre Franklin"/>
              </a:rPr>
              <a:t>Important Dates</a:t>
            </a:r>
          </a:p>
          <a:p>
            <a:endParaRPr lang="en-US" dirty="0">
              <a:solidFill>
                <a:srgbClr val="EEEEEE"/>
              </a:solidFill>
              <a:latin typeface="Libre Franklin"/>
            </a:endParaRPr>
          </a:p>
          <a:p>
            <a:pPr algn="just"/>
            <a:r>
              <a:rPr lang="en-US" b="1" dirty="0">
                <a:solidFill>
                  <a:srgbClr val="EEEEEE"/>
                </a:solidFill>
                <a:latin typeface="Libre Franklin"/>
              </a:rPr>
              <a:t>Conference Date: May 14</a:t>
            </a:r>
            <a:r>
              <a:rPr lang="en-US" b="1" baseline="30000" dirty="0">
                <a:solidFill>
                  <a:srgbClr val="EEEEEE"/>
                </a:solidFill>
                <a:latin typeface="Libre Franklin"/>
              </a:rPr>
              <a:t>th</a:t>
            </a:r>
            <a:r>
              <a:rPr lang="en-US" b="1" dirty="0">
                <a:solidFill>
                  <a:srgbClr val="EEEEEE"/>
                </a:solidFill>
                <a:latin typeface="Libre Franklin"/>
              </a:rPr>
              <a:t>, 2018</a:t>
            </a:r>
          </a:p>
          <a:p>
            <a:pPr algn="just"/>
            <a:endParaRPr lang="en-US" dirty="0">
              <a:solidFill>
                <a:srgbClr val="EEEEEE"/>
              </a:solidFill>
              <a:latin typeface="Libre Franklin"/>
            </a:endParaRPr>
          </a:p>
          <a:p>
            <a:pPr algn="just"/>
            <a:r>
              <a:rPr lang="en-US" b="1" dirty="0">
                <a:solidFill>
                  <a:srgbClr val="EEEEEE"/>
                </a:solidFill>
                <a:latin typeface="Libre Franklin"/>
              </a:rPr>
              <a:t>Abstract Submission: May 04</a:t>
            </a:r>
            <a:r>
              <a:rPr lang="en-US" b="1" baseline="30000" dirty="0">
                <a:solidFill>
                  <a:srgbClr val="EEEEEE"/>
                </a:solidFill>
                <a:latin typeface="Libre Franklin"/>
              </a:rPr>
              <a:t>th</a:t>
            </a:r>
            <a:r>
              <a:rPr lang="en-US" b="1" dirty="0">
                <a:solidFill>
                  <a:srgbClr val="EEEEEE"/>
                </a:solidFill>
                <a:latin typeface="Libre Franklin"/>
              </a:rPr>
              <a:t>, 2018</a:t>
            </a:r>
          </a:p>
          <a:p>
            <a:pPr algn="just"/>
            <a:endParaRPr lang="en-US" dirty="0">
              <a:solidFill>
                <a:srgbClr val="EEEEEE"/>
              </a:solidFill>
              <a:latin typeface="Libre Franklin"/>
            </a:endParaRPr>
          </a:p>
          <a:p>
            <a:pPr algn="just"/>
            <a:r>
              <a:rPr lang="en-US" b="1" dirty="0">
                <a:solidFill>
                  <a:srgbClr val="EEEEEE"/>
                </a:solidFill>
                <a:latin typeface="Libre Franklin"/>
              </a:rPr>
              <a:t>Full paper submission: May 07</a:t>
            </a:r>
            <a:r>
              <a:rPr lang="en-US" b="1" baseline="30000" dirty="0">
                <a:solidFill>
                  <a:srgbClr val="EEEEEE"/>
                </a:solidFill>
                <a:latin typeface="Libre Franklin"/>
              </a:rPr>
              <a:t>th</a:t>
            </a:r>
            <a:r>
              <a:rPr lang="en-US" b="1" dirty="0">
                <a:solidFill>
                  <a:srgbClr val="EEEEEE"/>
                </a:solidFill>
                <a:latin typeface="Libre Franklin"/>
              </a:rPr>
              <a:t>, 2018</a:t>
            </a:r>
          </a:p>
          <a:p>
            <a:pPr algn="just"/>
            <a:endParaRPr lang="en-US" dirty="0">
              <a:solidFill>
                <a:srgbClr val="EEEEEE"/>
              </a:solidFill>
              <a:latin typeface="Libre Franklin"/>
            </a:endParaRPr>
          </a:p>
          <a:p>
            <a:pPr algn="just"/>
            <a:r>
              <a:rPr lang="en-US" b="1" dirty="0">
                <a:solidFill>
                  <a:srgbClr val="EEEEEE"/>
                </a:solidFill>
                <a:latin typeface="Libre Franklin"/>
              </a:rPr>
              <a:t>Registration: May 04</a:t>
            </a:r>
            <a:r>
              <a:rPr lang="en-US" b="1" baseline="30000" dirty="0">
                <a:solidFill>
                  <a:srgbClr val="EEEEEE"/>
                </a:solidFill>
                <a:latin typeface="Libre Franklin"/>
              </a:rPr>
              <a:t>th</a:t>
            </a:r>
            <a:r>
              <a:rPr lang="en-US" b="1" dirty="0">
                <a:solidFill>
                  <a:srgbClr val="EEEEEE"/>
                </a:solidFill>
                <a:latin typeface="Libre Franklin"/>
              </a:rPr>
              <a:t>, 2018</a:t>
            </a:r>
          </a:p>
        </p:txBody>
      </p:sp>
      <p:sp>
        <p:nvSpPr>
          <p:cNvPr id="9" name="Chevron 8">
            <a:hlinkClick r:id="rId7" action="ppaction://hlinksldjump"/>
          </p:cNvPr>
          <p:cNvSpPr/>
          <p:nvPr/>
        </p:nvSpPr>
        <p:spPr>
          <a:xfrm flipH="1">
            <a:off x="6566302" y="6493830"/>
            <a:ext cx="22860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0" name="Rectangle 9">
            <a:hlinkClick r:id="rId7" action="ppaction://hlinksldjump"/>
          </p:cNvPr>
          <p:cNvSpPr/>
          <p:nvPr/>
        </p:nvSpPr>
        <p:spPr>
          <a:xfrm>
            <a:off x="6680602" y="6521630"/>
            <a:ext cx="634598"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
        <p:nvSpPr>
          <p:cNvPr id="11" name="Chevron 10">
            <a:hlinkClick r:id="rId8" action="ppaction://hlinksldjump"/>
          </p:cNvPr>
          <p:cNvSpPr/>
          <p:nvPr/>
        </p:nvSpPr>
        <p:spPr>
          <a:xfrm>
            <a:off x="7849223" y="6493830"/>
            <a:ext cx="22098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2" name="Rectangle 11">
            <a:hlinkClick r:id="rId9" action="ppaction://hlinksldjump"/>
          </p:cNvPr>
          <p:cNvSpPr/>
          <p:nvPr/>
        </p:nvSpPr>
        <p:spPr>
          <a:xfrm>
            <a:off x="7319633" y="6521630"/>
            <a:ext cx="64008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pic>
        <p:nvPicPr>
          <p:cNvPr id="15" name="Picture 14">
            <a:hlinkClick r:id="rId10" action="ppaction://hlinksldjump"/>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5" name="Picture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347102" y="2895600"/>
            <a:ext cx="2895600" cy="3048000"/>
          </a:xfrm>
          <a:prstGeom prst="rect">
            <a:avLst/>
          </a:prstGeom>
          <a:effectLst>
            <a:outerShdw blurRad="63500" sx="102000" sy="102000" algn="ctr" rotWithShape="0">
              <a:prstClr val="black">
                <a:alpha val="40000"/>
              </a:prstClr>
            </a:outerShdw>
          </a:effectLst>
        </p:spPr>
      </p:pic>
      <p:sp>
        <p:nvSpPr>
          <p:cNvPr id="14" name="Rectangle 13">
            <a:hlinkClick r:id="rId10"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spTree>
    <p:extLst>
      <p:ext uri="{BB962C8B-B14F-4D97-AF65-F5344CB8AC3E}">
        <p14:creationId xmlns:p14="http://schemas.microsoft.com/office/powerpoint/2010/main" val="38479451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F2AE73A-8D91-4BBA-8C68-066947C282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4068" y="1216671"/>
            <a:ext cx="7827264" cy="521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9" name="Rectangle 8">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10" name="Curved Up Arrow 9">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73356397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E454A16-6E76-42CC-AEBA-16F9F46B79E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69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3"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Curved Up Arrow 6">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12164001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210309E-546A-41ED-8FB5-3E793B419A3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3" action="ppaction://hlinksldjump"/>
          </p:cNvPr>
          <p:cNvSpPr/>
          <p:nvPr/>
        </p:nvSpPr>
        <p:spPr>
          <a:xfrm>
            <a:off x="3505200" y="6565900"/>
            <a:ext cx="19812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Curved Up Arrow 7">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66761487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1BB84A8-3B08-4F6F-8177-5E3905A6603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05981"/>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3"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Curved Up Arrow 6">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85510551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280476-65AC-41B7-940A-CAD641F58B3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69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3"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Curved Up Arrow 7">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45596734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3515C2E-8B8E-4806-97BD-A11D445FB1E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05981"/>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02746074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E806FE4-A8DC-41D5-801D-8281349AF94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755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9864091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1B5CFA-6A7C-4150-8A6D-BFD8D20D3F0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51316998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6E08119-1E10-42C1-BF06-9314A743716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89116132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313C679-EBB2-4F88-A291-8DE98763A63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69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416245003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7513320" cy="762000"/>
          </a:xfrm>
        </p:spPr>
        <p:txBody>
          <a:bodyPr/>
          <a:lstStyle/>
          <a:p>
            <a:r>
              <a:rPr lang="en-US" i="1" dirty="0">
                <a:solidFill>
                  <a:srgbClr val="FFC000"/>
                </a:solidFill>
              </a:rPr>
              <a:t>Contact Us</a:t>
            </a:r>
          </a:p>
        </p:txBody>
      </p:sp>
      <p:sp>
        <p:nvSpPr>
          <p:cNvPr id="3" name="Rectangle 2"/>
          <p:cNvSpPr/>
          <p:nvPr/>
        </p:nvSpPr>
        <p:spPr>
          <a:xfrm>
            <a:off x="381000" y="2312075"/>
            <a:ext cx="8458200" cy="2077492"/>
          </a:xfrm>
          <a:prstGeom prst="rect">
            <a:avLst/>
          </a:prstGeom>
        </p:spPr>
        <p:txBody>
          <a:bodyPr wrap="square">
            <a:spAutoFit/>
          </a:bodyPr>
          <a:lstStyle/>
          <a:p>
            <a:pPr algn="ctr"/>
            <a:r>
              <a:rPr lang="en-US" b="1" i="1" dirty="0">
                <a:solidFill>
                  <a:srgbClr val="EEEEEE"/>
                </a:solidFill>
                <a:latin typeface="Libre Franklin"/>
              </a:rPr>
              <a:t>For questions and inquiries you may contact us by email or Phone Number:</a:t>
            </a:r>
            <a:endParaRPr lang="en-US" i="1" dirty="0">
              <a:solidFill>
                <a:srgbClr val="EEEEEE"/>
              </a:solidFill>
              <a:latin typeface="Libre Franklin"/>
            </a:endParaRPr>
          </a:p>
          <a:p>
            <a:pPr algn="ctr"/>
            <a:endParaRPr lang="en-US" sz="1600" dirty="0">
              <a:solidFill>
                <a:srgbClr val="EEEEEE"/>
              </a:solidFill>
              <a:latin typeface="Libre Franklin"/>
            </a:endParaRPr>
          </a:p>
          <a:p>
            <a:pPr algn="ctr"/>
            <a:r>
              <a:rPr lang="en-US" dirty="0">
                <a:solidFill>
                  <a:srgbClr val="FFC000"/>
                </a:solidFill>
                <a:latin typeface="Libre Franklin"/>
              </a:rPr>
              <a:t>ibassc@ishik.edu.iq</a:t>
            </a:r>
          </a:p>
          <a:p>
            <a:pPr algn="ctr"/>
            <a:endParaRPr lang="en-US" dirty="0">
              <a:solidFill>
                <a:srgbClr val="EEEEEE"/>
              </a:solidFill>
              <a:latin typeface="Libre Franklin"/>
            </a:endParaRPr>
          </a:p>
          <a:p>
            <a:pPr algn="ctr"/>
            <a:r>
              <a:rPr lang="en-US" dirty="0">
                <a:solidFill>
                  <a:srgbClr val="EEEEEE"/>
                </a:solidFill>
                <a:latin typeface="Libre Franklin"/>
              </a:rPr>
              <a:t>Or</a:t>
            </a:r>
          </a:p>
          <a:p>
            <a:pPr algn="ctr"/>
            <a:endParaRPr lang="en-US" sz="500" dirty="0">
              <a:solidFill>
                <a:srgbClr val="EEEEEE"/>
              </a:solidFill>
              <a:latin typeface="Libre Franklin"/>
            </a:endParaRPr>
          </a:p>
          <a:p>
            <a:pPr algn="ctr"/>
            <a:r>
              <a:rPr lang="en-US" dirty="0">
                <a:solidFill>
                  <a:srgbClr val="FFC000"/>
                </a:solidFill>
                <a:latin typeface="Libre Franklin"/>
              </a:rPr>
              <a:t>00964 (0) 750 8265602</a:t>
            </a:r>
          </a:p>
          <a:p>
            <a:pPr algn="ctr"/>
            <a:r>
              <a:rPr lang="en-US" b="0" i="0" dirty="0">
                <a:solidFill>
                  <a:srgbClr val="FFC000"/>
                </a:solidFill>
                <a:effectLst/>
                <a:latin typeface="Libre Franklin"/>
              </a:rPr>
              <a:t>00964 </a:t>
            </a:r>
            <a:r>
              <a:rPr lang="en-US" dirty="0">
                <a:solidFill>
                  <a:srgbClr val="FFC000"/>
                </a:solidFill>
                <a:latin typeface="Libre Franklin"/>
              </a:rPr>
              <a:t>(0) </a:t>
            </a:r>
            <a:r>
              <a:rPr lang="en-US" b="0" i="0" dirty="0">
                <a:solidFill>
                  <a:srgbClr val="FFC000"/>
                </a:solidFill>
                <a:effectLst/>
                <a:latin typeface="Libre Franklin"/>
              </a:rPr>
              <a:t>750 7117006</a:t>
            </a:r>
          </a:p>
        </p:txBody>
      </p:sp>
      <p:sp>
        <p:nvSpPr>
          <p:cNvPr id="9" name="Chevron 8">
            <a:hlinkClick r:id="rId2" action="ppaction://hlinksldjump"/>
          </p:cNvPr>
          <p:cNvSpPr/>
          <p:nvPr/>
        </p:nvSpPr>
        <p:spPr>
          <a:xfrm flipH="1">
            <a:off x="6566302" y="6493830"/>
            <a:ext cx="22860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0" name="Rectangle 9">
            <a:hlinkClick r:id="rId2" action="ppaction://hlinksldjump"/>
          </p:cNvPr>
          <p:cNvSpPr/>
          <p:nvPr/>
        </p:nvSpPr>
        <p:spPr>
          <a:xfrm>
            <a:off x="6680602" y="6521630"/>
            <a:ext cx="634598"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
        <p:nvSpPr>
          <p:cNvPr id="11" name="Chevron 10">
            <a:hlinkClick r:id="rId3" action="ppaction://hlinksldjump"/>
          </p:cNvPr>
          <p:cNvSpPr/>
          <p:nvPr/>
        </p:nvSpPr>
        <p:spPr>
          <a:xfrm>
            <a:off x="7849223" y="6493830"/>
            <a:ext cx="22098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2" name="Rectangle 11">
            <a:hlinkClick r:id="rId3" action="ppaction://hlinksldjump"/>
          </p:cNvPr>
          <p:cNvSpPr/>
          <p:nvPr/>
        </p:nvSpPr>
        <p:spPr>
          <a:xfrm>
            <a:off x="7319633" y="6521630"/>
            <a:ext cx="64008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72647" t="76842" r="20379" b="13764"/>
          <a:stretch/>
        </p:blipFill>
        <p:spPr>
          <a:xfrm>
            <a:off x="4114800" y="4419600"/>
            <a:ext cx="914400" cy="609600"/>
          </a:xfrm>
          <a:prstGeom prst="rect">
            <a:avLst/>
          </a:prstGeom>
        </p:spPr>
      </p:pic>
      <p:graphicFrame>
        <p:nvGraphicFramePr>
          <p:cNvPr id="15" name="Diagram 14"/>
          <p:cNvGraphicFramePr/>
          <p:nvPr>
            <p:extLst>
              <p:ext uri="{D42A27DB-BD31-4B8C-83A1-F6EECF244321}">
                <p14:modId xmlns:p14="http://schemas.microsoft.com/office/powerpoint/2010/main" val="922630124"/>
              </p:ext>
            </p:extLst>
          </p:nvPr>
        </p:nvGraphicFramePr>
        <p:xfrm>
          <a:off x="76200" y="457200"/>
          <a:ext cx="8991600" cy="213977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Rectangle 3">
            <a:hlinkClick r:id="rId10"/>
          </p:cNvPr>
          <p:cNvSpPr/>
          <p:nvPr/>
        </p:nvSpPr>
        <p:spPr>
          <a:xfrm>
            <a:off x="3657600" y="6096000"/>
            <a:ext cx="1905000" cy="323165"/>
          </a:xfrm>
          <a:prstGeom prst="rect">
            <a:avLst/>
          </a:prstGeom>
        </p:spPr>
        <p:txBody>
          <a:bodyPr wrap="square">
            <a:spAutoFit/>
          </a:bodyPr>
          <a:lstStyle/>
          <a:p>
            <a:pPr algn="just"/>
            <a:r>
              <a:rPr lang="en-US" sz="500" dirty="0"/>
              <a:t>https://www.google.com/maps/place/Ishik+University/@36.168779,43.95749,15z/data=!4m5!3m4!1s0x0:0x407f61799e38c2f3!8m2!3d36.1687786!4d43.95749?hl=en-US</a:t>
            </a:r>
          </a:p>
        </p:txBody>
      </p:sp>
      <p:pic>
        <p:nvPicPr>
          <p:cNvPr id="6" name="Picture 5">
            <a:hlinkClick r:id="rId10"/>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114800" y="5247002"/>
            <a:ext cx="914400" cy="873846"/>
          </a:xfrm>
          <a:prstGeom prst="rect">
            <a:avLst/>
          </a:prstGeom>
        </p:spPr>
      </p:pic>
      <p:pic>
        <p:nvPicPr>
          <p:cNvPr id="16" name="Picture 15">
            <a:hlinkClick r:id="rId12" action="ppaction://hlinksldjump"/>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pic>
        <p:nvPicPr>
          <p:cNvPr id="8" name="Picture 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590800" y="3733800"/>
            <a:ext cx="746999" cy="655767"/>
          </a:xfrm>
          <a:prstGeom prst="rect">
            <a:avLst/>
          </a:prstGeom>
        </p:spPr>
      </p:pic>
      <p:pic>
        <p:nvPicPr>
          <p:cNvPr id="18" name="Picture 1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147393" y="2794439"/>
            <a:ext cx="510207" cy="482161"/>
          </a:xfrm>
          <a:prstGeom prst="rect">
            <a:avLst/>
          </a:prstGeom>
        </p:spPr>
      </p:pic>
      <p:sp>
        <p:nvSpPr>
          <p:cNvPr id="19" name="Rectangle 18">
            <a:hlinkClick r:id="rId12"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spTree>
    <p:extLst>
      <p:ext uri="{BB962C8B-B14F-4D97-AF65-F5344CB8AC3E}">
        <p14:creationId xmlns:p14="http://schemas.microsoft.com/office/powerpoint/2010/main" val="11644239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D5C5990-B93C-46BF-8CDF-BD7F2D998F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946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3"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3" name="Curved Up Arrow 2">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57761354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63B9864-281B-4BD8-A84E-CED15F4438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93776353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BF88244-F6CD-4B52-BB5A-9334378B318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78474678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B1EEAB-8D9C-46A9-88F5-BB06F80B8EF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69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47236417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54393E-4227-451F-9F15-355773CE70D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23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8773338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AD3FCF-F35E-4823-866E-EDF4FB98D50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50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416387008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3B056C-A9B3-4E5C-B26F-E2E8A21504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23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3"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3" name="Curved Up Arrow 2">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91456510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8894720-FFA4-4B7F-A1DD-07C057037B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2320" y="12819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428902040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728742B-DCCB-4790-83EC-D04C715A94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628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59042468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8E05A22-654E-4052-81DA-BA1D4A03355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23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29646494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7513320" cy="762000"/>
          </a:xfrm>
        </p:spPr>
        <p:txBody>
          <a:bodyPr/>
          <a:lstStyle/>
          <a:p>
            <a:r>
              <a:rPr lang="en-US" sz="4000" i="1" dirty="0">
                <a:solidFill>
                  <a:srgbClr val="FFC000"/>
                </a:solidFill>
              </a:rPr>
              <a:t>Scientific Committee</a:t>
            </a:r>
            <a:endParaRPr lang="en-US" i="1" dirty="0">
              <a:solidFill>
                <a:srgbClr val="FFC000"/>
              </a:solidFill>
            </a:endParaRPr>
          </a:p>
        </p:txBody>
      </p:sp>
      <p:sp>
        <p:nvSpPr>
          <p:cNvPr id="11" name="Rectangle 10"/>
          <p:cNvSpPr/>
          <p:nvPr/>
        </p:nvSpPr>
        <p:spPr>
          <a:xfrm rot="17700000">
            <a:off x="5979645" y="1141553"/>
            <a:ext cx="876908" cy="42260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aphicFrame>
        <p:nvGraphicFramePr>
          <p:cNvPr id="8" name="Table 7"/>
          <p:cNvGraphicFramePr>
            <a:graphicFrameLocks noGrp="1"/>
          </p:cNvGraphicFramePr>
          <p:nvPr>
            <p:extLst>
              <p:ext uri="{D42A27DB-BD31-4B8C-83A1-F6EECF244321}">
                <p14:modId xmlns:p14="http://schemas.microsoft.com/office/powerpoint/2010/main" val="462374518"/>
              </p:ext>
            </p:extLst>
          </p:nvPr>
        </p:nvGraphicFramePr>
        <p:xfrm>
          <a:off x="152400" y="3048000"/>
          <a:ext cx="8839200" cy="2462107"/>
        </p:xfrm>
        <a:graphic>
          <a:graphicData uri="http://schemas.openxmlformats.org/drawingml/2006/table">
            <a:tbl>
              <a:tblPr>
                <a:tableStyleId>{BC89EF96-8CEA-46FF-86C4-4CE0E7609802}</a:tableStyleId>
              </a:tblPr>
              <a:tblGrid>
                <a:gridCol w="8839200">
                  <a:extLst>
                    <a:ext uri="{9D8B030D-6E8A-4147-A177-3AD203B41FA5}">
                      <a16:colId xmlns:a16="http://schemas.microsoft.com/office/drawing/2014/main" val="20000"/>
                    </a:ext>
                  </a:extLst>
                </a:gridCol>
              </a:tblGrid>
              <a:tr h="541867">
                <a:tc>
                  <a:txBody>
                    <a:bodyPr/>
                    <a:lstStyle/>
                    <a:p>
                      <a:pPr marL="0" marR="0" indent="0" algn="just" defTabSz="914400" rtl="0" eaLnBrk="1" fontAlgn="base" latinLnBrk="0" hangingPunct="1">
                        <a:lnSpc>
                          <a:spcPct val="100000"/>
                        </a:lnSpc>
                        <a:spcBef>
                          <a:spcPts val="0"/>
                        </a:spcBef>
                        <a:spcAft>
                          <a:spcPts val="0"/>
                        </a:spcAft>
                        <a:buClrTx/>
                        <a:buSzTx/>
                        <a:buFontTx/>
                        <a:buNone/>
                        <a:tabLst/>
                        <a:defRPr/>
                      </a:pPr>
                      <a:r>
                        <a:rPr lang="en-US" sz="1800" b="1" u="none" dirty="0">
                          <a:solidFill>
                            <a:schemeClr val="tx1"/>
                          </a:solidFill>
                          <a:effectLst/>
                        </a:rPr>
                        <a:t>      </a:t>
                      </a:r>
                      <a:r>
                        <a:rPr lang="en-US" sz="1800" b="1" u="sng" dirty="0">
                          <a:solidFill>
                            <a:srgbClr val="FFC000"/>
                          </a:solidFill>
                          <a:effectLst/>
                        </a:rPr>
                        <a:t>Name</a:t>
                      </a:r>
                      <a:r>
                        <a:rPr lang="en-US" sz="1800" b="1" u="none" dirty="0">
                          <a:solidFill>
                            <a:srgbClr val="FFC000"/>
                          </a:solidFill>
                          <a:effectLst/>
                        </a:rPr>
                        <a:t>                                                             </a:t>
                      </a:r>
                      <a:r>
                        <a:rPr lang="en-US" sz="1800" b="1" u="sng" dirty="0">
                          <a:solidFill>
                            <a:srgbClr val="FFC000"/>
                          </a:solidFill>
                          <a:effectLst/>
                        </a:rPr>
                        <a:t>Position</a:t>
                      </a:r>
                      <a:endParaRPr lang="en-US" sz="1800" b="1" u="sng" dirty="0">
                        <a:solidFill>
                          <a:srgbClr val="FFC000"/>
                        </a:solidFill>
                        <a:effectLst/>
                        <a:latin typeface="inherit"/>
                      </a:endParaRPr>
                    </a:p>
                  </a:txBody>
                  <a:tcPr>
                    <a:lnL w="12700" cmpd="sng">
                      <a:noFill/>
                    </a:lnL>
                    <a:lnR w="12700" cmpd="sng">
                      <a:noFill/>
                    </a:lnR>
                    <a:lnT w="12700" cmpd="sng">
                      <a:noFill/>
                    </a:lnT>
                    <a:lnB w="254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541867">
                <a:tc>
                  <a:txBody>
                    <a:bodyPr/>
                    <a:lstStyle/>
                    <a:p>
                      <a:pPr marL="0" marR="0" indent="0" algn="just" defTabSz="914400" rtl="0" eaLnBrk="1" fontAlgn="base" latinLnBrk="0" hangingPunct="1">
                        <a:lnSpc>
                          <a:spcPct val="100000"/>
                        </a:lnSpc>
                        <a:spcBef>
                          <a:spcPts val="0"/>
                        </a:spcBef>
                        <a:spcAft>
                          <a:spcPts val="0"/>
                        </a:spcAft>
                        <a:buClrTx/>
                        <a:buSzTx/>
                        <a:buFontTx/>
                        <a:buNone/>
                        <a:tabLst/>
                        <a:defRPr/>
                      </a:pPr>
                      <a:r>
                        <a:rPr lang="en-US" sz="1800" b="1" kern="1200" dirty="0">
                          <a:solidFill>
                            <a:schemeClr val="tx1"/>
                          </a:solidFill>
                        </a:rPr>
                        <a:t>Karwan </a:t>
                      </a:r>
                      <a:r>
                        <a:rPr lang="en-US" sz="1800" b="1" kern="1200" dirty="0" err="1">
                          <a:solidFill>
                            <a:schemeClr val="tx1"/>
                          </a:solidFill>
                        </a:rPr>
                        <a:t>Hushyar</a:t>
                      </a:r>
                      <a:r>
                        <a:rPr lang="en-US" sz="1800" b="1" kern="1200" dirty="0">
                          <a:solidFill>
                            <a:schemeClr val="tx1"/>
                          </a:solidFill>
                        </a:rPr>
                        <a:t> </a:t>
                      </a:r>
                      <a:r>
                        <a:rPr lang="en-US" sz="1800" b="1" kern="1200" dirty="0" err="1">
                          <a:solidFill>
                            <a:schemeClr val="tx1"/>
                          </a:solidFill>
                        </a:rPr>
                        <a:t>Sherwani</a:t>
                      </a:r>
                      <a:r>
                        <a:rPr lang="en-US" sz="1800" b="1" kern="1200" baseline="0" dirty="0">
                          <a:solidFill>
                            <a:schemeClr val="tx1"/>
                          </a:solidFill>
                        </a:rPr>
                        <a:t>                        Conference Cahir</a:t>
                      </a:r>
                    </a:p>
                    <a:p>
                      <a:pPr marL="0" marR="0" indent="0" algn="just" defTabSz="914400" rtl="0" eaLnBrk="1" fontAlgn="base" latinLnBrk="0" hangingPunct="1">
                        <a:lnSpc>
                          <a:spcPct val="100000"/>
                        </a:lnSpc>
                        <a:spcBef>
                          <a:spcPts val="0"/>
                        </a:spcBef>
                        <a:spcAft>
                          <a:spcPts val="0"/>
                        </a:spcAft>
                        <a:buClrTx/>
                        <a:buSzTx/>
                        <a:buFontTx/>
                        <a:buNone/>
                        <a:tabLst/>
                        <a:defRPr/>
                      </a:pPr>
                      <a:r>
                        <a:rPr lang="en-US" sz="1800" b="1" kern="1200" baseline="0" dirty="0">
                          <a:solidFill>
                            <a:schemeClr val="tx1"/>
                          </a:solidFill>
                        </a:rPr>
                        <a:t>                                                   Head Business and Management Department</a:t>
                      </a:r>
                      <a:endParaRPr lang="en-US" sz="1600" b="1" kern="1200" dirty="0">
                        <a:solidFill>
                          <a:schemeClr val="tx1"/>
                        </a:solidFill>
                        <a:latin typeface="+mn-lt"/>
                        <a:ea typeface="+mn-ea"/>
                        <a:cs typeface="+mn-cs"/>
                      </a:endParaRPr>
                    </a:p>
                  </a:txBody>
                  <a:tcPr>
                    <a:lnL w="12700" cmpd="sng">
                      <a:noFill/>
                    </a:lnL>
                    <a:lnR w="12700" cmpd="sng">
                      <a:noFill/>
                    </a:lnR>
                    <a:lnT w="12700" cmpd="sng">
                      <a:noFill/>
                    </a:lnT>
                    <a:lnB w="254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41867">
                <a:tc>
                  <a:txBody>
                    <a:bodyPr/>
                    <a:lstStyle/>
                    <a:p>
                      <a:pPr algn="just" fontAlgn="base"/>
                      <a:r>
                        <a:rPr lang="en-US" sz="1800" b="1" dirty="0">
                          <a:solidFill>
                            <a:schemeClr val="tx1"/>
                          </a:solidFill>
                        </a:rPr>
                        <a:t>Krishna </a:t>
                      </a:r>
                      <a:r>
                        <a:rPr lang="en-US" sz="1800" b="1" dirty="0" err="1">
                          <a:solidFill>
                            <a:schemeClr val="tx1"/>
                          </a:solidFill>
                        </a:rPr>
                        <a:t>Navulur</a:t>
                      </a:r>
                      <a:r>
                        <a:rPr lang="en-US" sz="1800" b="1" dirty="0">
                          <a:solidFill>
                            <a:schemeClr val="tx1"/>
                          </a:solidFill>
                        </a:rPr>
                        <a:t>                                        </a:t>
                      </a:r>
                      <a:r>
                        <a:rPr lang="en-US" sz="1800" b="1" kern="1200" baseline="0" dirty="0">
                          <a:solidFill>
                            <a:schemeClr val="tx1"/>
                          </a:solidFill>
                        </a:rPr>
                        <a:t>Conference Co-Cahir  </a:t>
                      </a:r>
                    </a:p>
                    <a:p>
                      <a:pPr algn="just" fontAlgn="base"/>
                      <a:r>
                        <a:rPr lang="en-US" sz="1800" b="1" dirty="0">
                          <a:solidFill>
                            <a:schemeClr val="tx1"/>
                          </a:solidFill>
                        </a:rPr>
                        <a:t>                                                         Head of Accounting Department</a:t>
                      </a:r>
                    </a:p>
                  </a:txBody>
                  <a:tcPr>
                    <a:lnL w="12700" cmpd="sng">
                      <a:noFill/>
                    </a:lnL>
                    <a:lnR w="12700" cmpd="sng">
                      <a:noFill/>
                    </a:lnR>
                    <a:lnT w="254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41867">
                <a:tc>
                  <a:txBody>
                    <a:bodyPr/>
                    <a:lstStyle/>
                    <a:p>
                      <a:pPr algn="l" fontAlgn="base"/>
                      <a:r>
                        <a:rPr lang="en-US" sz="1800" b="1" dirty="0">
                          <a:solidFill>
                            <a:schemeClr val="tx1"/>
                          </a:solidFill>
                        </a:rPr>
                        <a:t>Dr. </a:t>
                      </a:r>
                      <a:r>
                        <a:rPr lang="en-US" sz="1800" b="1" dirty="0" err="1">
                          <a:solidFill>
                            <a:schemeClr val="tx1"/>
                          </a:solidFill>
                        </a:rPr>
                        <a:t>Hawraman</a:t>
                      </a:r>
                      <a:r>
                        <a:rPr lang="en-US" sz="1800" b="1" dirty="0">
                          <a:solidFill>
                            <a:schemeClr val="tx1"/>
                          </a:solidFill>
                        </a:rPr>
                        <a:t> Ali   </a:t>
                      </a:r>
                      <a:r>
                        <a:rPr lang="en-US" sz="1800" b="1" baseline="0" dirty="0">
                          <a:solidFill>
                            <a:schemeClr val="tx1"/>
                          </a:solidFill>
                        </a:rPr>
                        <a:t>                         Conference </a:t>
                      </a:r>
                      <a:r>
                        <a:rPr lang="en-US" sz="1800" b="1" dirty="0">
                          <a:solidFill>
                            <a:schemeClr val="tx1"/>
                          </a:solidFill>
                          <a:effectLst/>
                        </a:rPr>
                        <a:t>Scientific Secretary </a:t>
                      </a:r>
                    </a:p>
                    <a:p>
                      <a:pPr algn="l" fontAlgn="base"/>
                      <a:r>
                        <a:rPr lang="en-US" sz="1800" b="1" dirty="0">
                          <a:solidFill>
                            <a:schemeClr val="tx1"/>
                          </a:solidFill>
                          <a:effectLst/>
                          <a:latin typeface="inherit"/>
                        </a:rPr>
                        <a:t>                                     Lecturer</a:t>
                      </a:r>
                      <a:r>
                        <a:rPr lang="en-US" sz="1800" b="1" baseline="0" dirty="0">
                          <a:solidFill>
                            <a:schemeClr val="tx1"/>
                          </a:solidFill>
                          <a:effectLst/>
                          <a:latin typeface="inherit"/>
                        </a:rPr>
                        <a:t> at International Relations Diplomacy Department</a:t>
                      </a:r>
                      <a:endParaRPr lang="en-US" sz="1800" b="1" dirty="0">
                        <a:solidFill>
                          <a:schemeClr val="tx1"/>
                        </a:solidFill>
                        <a:effectLst/>
                        <a:latin typeface="inheri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cxnSp>
        <p:nvCxnSpPr>
          <p:cNvPr id="9" name="Straight Connector 8"/>
          <p:cNvCxnSpPr/>
          <p:nvPr/>
        </p:nvCxnSpPr>
        <p:spPr>
          <a:xfrm>
            <a:off x="237309" y="4191000"/>
            <a:ext cx="8297091" cy="0"/>
          </a:xfrm>
          <a:prstGeom prst="line">
            <a:avLst/>
          </a:prstGeom>
          <a:ln>
            <a:solidFill>
              <a:srgbClr val="FBB02F"/>
            </a:solidFill>
          </a:ln>
        </p:spPr>
        <p:style>
          <a:lnRef idx="3">
            <a:schemeClr val="accent1"/>
          </a:lnRef>
          <a:fillRef idx="0">
            <a:schemeClr val="accent1"/>
          </a:fillRef>
          <a:effectRef idx="2">
            <a:schemeClr val="accent1"/>
          </a:effectRef>
          <a:fontRef idx="minor">
            <a:schemeClr val="tx1"/>
          </a:fontRef>
        </p:style>
      </p:cxnSp>
      <p:cxnSp>
        <p:nvCxnSpPr>
          <p:cNvPr id="10" name="Straight Connector 9"/>
          <p:cNvCxnSpPr/>
          <p:nvPr/>
        </p:nvCxnSpPr>
        <p:spPr>
          <a:xfrm>
            <a:off x="228600" y="4800600"/>
            <a:ext cx="8297091" cy="0"/>
          </a:xfrm>
          <a:prstGeom prst="line">
            <a:avLst/>
          </a:prstGeom>
          <a:ln>
            <a:solidFill>
              <a:srgbClr val="FBB02F"/>
            </a:solidFill>
          </a:ln>
        </p:spPr>
        <p:style>
          <a:lnRef idx="3">
            <a:schemeClr val="accent1"/>
          </a:lnRef>
          <a:fillRef idx="0">
            <a:schemeClr val="accent1"/>
          </a:fillRef>
          <a:effectRef idx="2">
            <a:schemeClr val="accent1"/>
          </a:effectRef>
          <a:fontRef idx="minor">
            <a:schemeClr val="tx1"/>
          </a:fontRef>
        </p:style>
      </p:cxnSp>
      <p:cxnSp>
        <p:nvCxnSpPr>
          <p:cNvPr id="12" name="Straight Connector 11"/>
          <p:cNvCxnSpPr/>
          <p:nvPr/>
        </p:nvCxnSpPr>
        <p:spPr>
          <a:xfrm>
            <a:off x="237309" y="5486400"/>
            <a:ext cx="8297091" cy="0"/>
          </a:xfrm>
          <a:prstGeom prst="line">
            <a:avLst/>
          </a:prstGeom>
          <a:ln>
            <a:solidFill>
              <a:srgbClr val="FBB02F"/>
            </a:solidFill>
          </a:ln>
        </p:spPr>
        <p:style>
          <a:lnRef idx="3">
            <a:schemeClr val="accent1"/>
          </a:lnRef>
          <a:fillRef idx="0">
            <a:schemeClr val="accent1"/>
          </a:fillRef>
          <a:effectRef idx="2">
            <a:schemeClr val="accent1"/>
          </a:effectRef>
          <a:fontRef idx="minor">
            <a:schemeClr val="tx1"/>
          </a:fontRef>
        </p:style>
      </p:cxnSp>
      <p:sp>
        <p:nvSpPr>
          <p:cNvPr id="16" name="Chevron 15">
            <a:hlinkClick r:id="rId2" action="ppaction://hlinksldjump"/>
          </p:cNvPr>
          <p:cNvSpPr/>
          <p:nvPr/>
        </p:nvSpPr>
        <p:spPr>
          <a:xfrm flipH="1">
            <a:off x="6566302" y="6493830"/>
            <a:ext cx="22860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7" name="Rectangle 16">
            <a:hlinkClick r:id="rId2" action="ppaction://hlinksldjump"/>
          </p:cNvPr>
          <p:cNvSpPr/>
          <p:nvPr/>
        </p:nvSpPr>
        <p:spPr>
          <a:xfrm>
            <a:off x="6680602" y="6521630"/>
            <a:ext cx="634598"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sp>
        <p:nvSpPr>
          <p:cNvPr id="18" name="Chevron 17">
            <a:hlinkClick r:id="rId3" action="ppaction://hlinksldjump"/>
          </p:cNvPr>
          <p:cNvSpPr/>
          <p:nvPr/>
        </p:nvSpPr>
        <p:spPr>
          <a:xfrm>
            <a:off x="7849223" y="6493830"/>
            <a:ext cx="22098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9" name="Rectangle 18">
            <a:hlinkClick r:id="rId3" action="ppaction://hlinksldjump"/>
          </p:cNvPr>
          <p:cNvSpPr/>
          <p:nvPr/>
        </p:nvSpPr>
        <p:spPr>
          <a:xfrm>
            <a:off x="7319633" y="6521630"/>
            <a:ext cx="64008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graphicFrame>
        <p:nvGraphicFramePr>
          <p:cNvPr id="15" name="Diagram 14"/>
          <p:cNvGraphicFramePr/>
          <p:nvPr>
            <p:extLst>
              <p:ext uri="{D42A27DB-BD31-4B8C-83A1-F6EECF244321}">
                <p14:modId xmlns:p14="http://schemas.microsoft.com/office/powerpoint/2010/main" val="1778742542"/>
              </p:ext>
            </p:extLst>
          </p:nvPr>
        </p:nvGraphicFramePr>
        <p:xfrm>
          <a:off x="76200" y="457200"/>
          <a:ext cx="8991600" cy="21397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1" name="Picture 20">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22" name="Rectangle 21">
            <a:hlinkClick r:id="rId9"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spTree>
    <p:extLst>
      <p:ext uri="{BB962C8B-B14F-4D97-AF65-F5344CB8AC3E}">
        <p14:creationId xmlns:p14="http://schemas.microsoft.com/office/powerpoint/2010/main" val="15557542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9D645B-6D25-4BD9-A285-50E644B665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4484835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D26807B-7071-4525-8220-6EDC0C8A71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5020" y="12819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48206942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B75204-788D-465F-91FF-E78AA765B12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946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3"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3" name="Curved Up Arrow 2">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408402148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9F25831-EA33-4FDF-9118-52BD81B0CC7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692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40473134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7F6831C-4154-4C82-9BB6-D4DA348A3A4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23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195398430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0C29D6-24E9-47A0-BC56-BBBA5C25575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60421704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F33EB7E-FC11-45F0-84D3-3C72F5AEDC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882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53628567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925CFDE-6622-44E8-B7C3-F2544A016B6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3327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73328763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B29B635-589B-4C19-A5BA-FC94553169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946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3"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3" name="Curved Up Arrow 2">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81822704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02BAAFE-545F-4FC0-859F-59FAC7306F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628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58489293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7513320" cy="762000"/>
          </a:xfrm>
        </p:spPr>
        <p:txBody>
          <a:bodyPr/>
          <a:lstStyle/>
          <a:p>
            <a:r>
              <a:rPr lang="en-US" sz="4400" i="1" dirty="0">
                <a:solidFill>
                  <a:srgbClr val="FFC000"/>
                </a:solidFill>
              </a:rPr>
              <a:t>Organizing Committee</a:t>
            </a:r>
            <a:endParaRPr lang="en-US" i="1" dirty="0">
              <a:solidFill>
                <a:srgbClr val="FFC000"/>
              </a:solidFill>
            </a:endParaRPr>
          </a:p>
        </p:txBody>
      </p:sp>
      <p:sp>
        <p:nvSpPr>
          <p:cNvPr id="11" name="Rectangle 10"/>
          <p:cNvSpPr/>
          <p:nvPr/>
        </p:nvSpPr>
        <p:spPr>
          <a:xfrm rot="17700000">
            <a:off x="5979645" y="1141553"/>
            <a:ext cx="876908" cy="42260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8" name="Chevron 7">
            <a:hlinkClick r:id="rId2" action="ppaction://hlinksldjump"/>
          </p:cNvPr>
          <p:cNvSpPr/>
          <p:nvPr/>
        </p:nvSpPr>
        <p:spPr>
          <a:xfrm flipH="1">
            <a:off x="6566302" y="6493830"/>
            <a:ext cx="22860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9" name="Rectangle 8">
            <a:hlinkClick r:id="rId2" action="ppaction://hlinksldjump"/>
          </p:cNvPr>
          <p:cNvSpPr/>
          <p:nvPr/>
        </p:nvSpPr>
        <p:spPr>
          <a:xfrm>
            <a:off x="6680602" y="6521630"/>
            <a:ext cx="634598"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Back</a:t>
            </a:r>
            <a:endParaRPr lang="en-US" sz="1400" b="1" i="1" dirty="0">
              <a:solidFill>
                <a:schemeClr val="tx1"/>
              </a:solidFill>
            </a:endParaRPr>
          </a:p>
        </p:txBody>
      </p:sp>
      <p:graphicFrame>
        <p:nvGraphicFramePr>
          <p:cNvPr id="10" name="Content Placeholder 3"/>
          <p:cNvGraphicFramePr>
            <a:graphicFrameLocks noGrp="1"/>
          </p:cNvGraphicFramePr>
          <p:nvPr>
            <p:ph idx="1"/>
            <p:extLst>
              <p:ext uri="{D42A27DB-BD31-4B8C-83A1-F6EECF244321}">
                <p14:modId xmlns:p14="http://schemas.microsoft.com/office/powerpoint/2010/main" val="1260556027"/>
              </p:ext>
            </p:extLst>
          </p:nvPr>
        </p:nvGraphicFramePr>
        <p:xfrm>
          <a:off x="304800" y="2319701"/>
          <a:ext cx="8547464" cy="4072913"/>
        </p:xfrm>
        <a:graphic>
          <a:graphicData uri="http://schemas.openxmlformats.org/drawingml/2006/table">
            <a:tbl>
              <a:tblPr>
                <a:tableStyleId>{BC89EF96-8CEA-46FF-86C4-4CE0E7609802}</a:tableStyleId>
              </a:tblPr>
              <a:tblGrid>
                <a:gridCol w="2636134">
                  <a:extLst>
                    <a:ext uri="{9D8B030D-6E8A-4147-A177-3AD203B41FA5}">
                      <a16:colId xmlns:a16="http://schemas.microsoft.com/office/drawing/2014/main" val="20000"/>
                    </a:ext>
                  </a:extLst>
                </a:gridCol>
                <a:gridCol w="5911330">
                  <a:extLst>
                    <a:ext uri="{9D8B030D-6E8A-4147-A177-3AD203B41FA5}">
                      <a16:colId xmlns:a16="http://schemas.microsoft.com/office/drawing/2014/main" val="20001"/>
                    </a:ext>
                  </a:extLst>
                </a:gridCol>
              </a:tblGrid>
              <a:tr h="457836">
                <a:tc>
                  <a:txBody>
                    <a:bodyPr/>
                    <a:lstStyle/>
                    <a:p>
                      <a:pPr algn="l" fontAlgn="base"/>
                      <a:r>
                        <a:rPr lang="en-US" sz="1800" b="1" u="none" dirty="0">
                          <a:solidFill>
                            <a:srgbClr val="FBB02F"/>
                          </a:solidFill>
                          <a:effectLst/>
                        </a:rPr>
                        <a:t>           </a:t>
                      </a:r>
                      <a:r>
                        <a:rPr lang="en-US" sz="1800" b="1" u="sng" dirty="0">
                          <a:solidFill>
                            <a:srgbClr val="FBB02F"/>
                          </a:solidFill>
                          <a:effectLst/>
                        </a:rPr>
                        <a:t>Name</a:t>
                      </a:r>
                      <a:endParaRPr lang="en-US" sz="1800" b="1" u="sng" dirty="0">
                        <a:solidFill>
                          <a:srgbClr val="FBB02F"/>
                        </a:solidFill>
                        <a:effectLst/>
                        <a:latin typeface="inherit"/>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ase"/>
                      <a:r>
                        <a:rPr lang="en-US" sz="1800" b="1" u="sng" dirty="0">
                          <a:solidFill>
                            <a:srgbClr val="FBB02F"/>
                          </a:solidFill>
                          <a:effectLst/>
                        </a:rPr>
                        <a:t>Position</a:t>
                      </a:r>
                      <a:endParaRPr lang="en-US" sz="1800" b="1" u="sng" dirty="0">
                        <a:solidFill>
                          <a:srgbClr val="FBB02F"/>
                        </a:solidFill>
                        <a:effectLst/>
                        <a:latin typeface="inherit"/>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423127">
                <a:tc>
                  <a:txBody>
                    <a:bodyPr/>
                    <a:lstStyle/>
                    <a:p>
                      <a:pPr marL="0" algn="l" defTabSz="457207" rtl="0" eaLnBrk="1" fontAlgn="base" latinLnBrk="0" hangingPunct="1"/>
                      <a:r>
                        <a:rPr lang="en-US" sz="1800" b="1" kern="1200" dirty="0" err="1">
                          <a:solidFill>
                            <a:schemeClr val="tx1"/>
                          </a:solidFill>
                          <a:effectLst/>
                          <a:latin typeface="+mn-lt"/>
                          <a:ea typeface="+mn-ea"/>
                          <a:cs typeface="+mn-cs"/>
                        </a:rPr>
                        <a:t>Fatih</a:t>
                      </a:r>
                      <a:r>
                        <a:rPr lang="en-US" sz="1800" b="1" kern="1200" dirty="0">
                          <a:solidFill>
                            <a:schemeClr val="tx1"/>
                          </a:solidFill>
                          <a:effectLst/>
                          <a:latin typeface="+mn-lt"/>
                          <a:ea typeface="+mn-ea"/>
                          <a:cs typeface="+mn-cs"/>
                        </a:rPr>
                        <a:t> </a:t>
                      </a:r>
                      <a:r>
                        <a:rPr lang="en-US" sz="1800" b="1" kern="1200" dirty="0" err="1">
                          <a:solidFill>
                            <a:schemeClr val="tx1"/>
                          </a:solidFill>
                          <a:effectLst/>
                          <a:latin typeface="+mn-lt"/>
                          <a:ea typeface="+mn-ea"/>
                          <a:cs typeface="+mn-cs"/>
                        </a:rPr>
                        <a:t>Cura</a:t>
                      </a:r>
                      <a:endParaRPr lang="en-US" sz="1800" b="1" kern="1200" dirty="0">
                        <a:solidFill>
                          <a:schemeClr val="tx1"/>
                        </a:solidFill>
                        <a:effectLst/>
                        <a:latin typeface="+mn-lt"/>
                        <a:ea typeface="+mn-ea"/>
                        <a:cs typeface="+mn-cs"/>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ase"/>
                      <a:r>
                        <a:rPr lang="en-US" sz="1600" b="1" dirty="0">
                          <a:solidFill>
                            <a:schemeClr val="tx1"/>
                          </a:solidFill>
                          <a:effectLst/>
                        </a:rPr>
                        <a:t>Dean of Faculty of Administrative Sciences and Economics</a:t>
                      </a:r>
                      <a:endParaRPr lang="en-US" sz="1600" b="1" dirty="0">
                        <a:solidFill>
                          <a:schemeClr val="tx1"/>
                        </a:solidFill>
                        <a:effectLst/>
                        <a:latin typeface="inherit"/>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23127">
                <a:tc>
                  <a:txBody>
                    <a:bodyPr/>
                    <a:lstStyle/>
                    <a:p>
                      <a:pPr algn="l" fontAlgn="base"/>
                      <a:r>
                        <a:rPr lang="en-US" sz="1800" b="1" dirty="0">
                          <a:solidFill>
                            <a:schemeClr val="tx1"/>
                          </a:solidFill>
                          <a:effectLst/>
                        </a:rPr>
                        <a:t>Krishna </a:t>
                      </a:r>
                      <a:r>
                        <a:rPr lang="en-US" sz="1800" b="1" dirty="0" err="1">
                          <a:solidFill>
                            <a:schemeClr val="tx1"/>
                          </a:solidFill>
                          <a:effectLst/>
                        </a:rPr>
                        <a:t>Navulur</a:t>
                      </a:r>
                      <a:endParaRPr lang="en-US" sz="1800" b="1" dirty="0">
                        <a:solidFill>
                          <a:schemeClr val="tx1"/>
                        </a:solidFill>
                        <a:effectLst/>
                        <a:latin typeface="inherit"/>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ase"/>
                      <a:r>
                        <a:rPr lang="en-US" sz="1600" b="1" dirty="0">
                          <a:solidFill>
                            <a:schemeClr val="tx1"/>
                          </a:solidFill>
                          <a:effectLst/>
                        </a:rPr>
                        <a:t>Head of Accounting Department</a:t>
                      </a:r>
                      <a:endParaRPr lang="en-US" sz="1600" b="1" dirty="0">
                        <a:solidFill>
                          <a:schemeClr val="tx1"/>
                        </a:solidFill>
                        <a:effectLst/>
                        <a:latin typeface="inherit"/>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23127">
                <a:tc>
                  <a:txBody>
                    <a:bodyPr/>
                    <a:lstStyle/>
                    <a:p>
                      <a:pPr algn="l" fontAlgn="base"/>
                      <a:r>
                        <a:rPr lang="en-US" sz="1800" b="1" dirty="0">
                          <a:solidFill>
                            <a:schemeClr val="tx1"/>
                          </a:solidFill>
                          <a:effectLst/>
                        </a:rPr>
                        <a:t>Karwan H. </a:t>
                      </a:r>
                      <a:r>
                        <a:rPr lang="en-US" sz="1800" b="1" dirty="0" err="1">
                          <a:solidFill>
                            <a:schemeClr val="tx1"/>
                          </a:solidFill>
                          <a:effectLst/>
                        </a:rPr>
                        <a:t>Sherwani</a:t>
                      </a:r>
                      <a:endParaRPr lang="en-US" sz="1800" b="1" dirty="0">
                        <a:solidFill>
                          <a:schemeClr val="tx1"/>
                        </a:solidFill>
                        <a:effectLst/>
                        <a:latin typeface="inherit"/>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ase"/>
                      <a:r>
                        <a:rPr lang="en-US" sz="1600" b="1" dirty="0">
                          <a:solidFill>
                            <a:schemeClr val="tx1"/>
                          </a:solidFill>
                          <a:effectLst/>
                        </a:rPr>
                        <a:t>Head of Business and Management Department</a:t>
                      </a:r>
                      <a:endParaRPr lang="en-US" sz="1600" b="1" dirty="0">
                        <a:solidFill>
                          <a:schemeClr val="tx1"/>
                        </a:solidFill>
                        <a:effectLst/>
                        <a:latin typeface="inherit"/>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423127">
                <a:tc>
                  <a:txBody>
                    <a:bodyPr/>
                    <a:lstStyle/>
                    <a:p>
                      <a:pPr algn="l" fontAlgn="base"/>
                      <a:r>
                        <a:rPr lang="en-US" sz="1800" b="1" dirty="0">
                          <a:solidFill>
                            <a:schemeClr val="tx1"/>
                          </a:solidFill>
                          <a:effectLst/>
                          <a:latin typeface="+mn-lt"/>
                        </a:rPr>
                        <a:t>Dr.</a:t>
                      </a:r>
                      <a:r>
                        <a:rPr lang="en-US" sz="1800" b="1" baseline="0" dirty="0">
                          <a:solidFill>
                            <a:schemeClr val="tx1"/>
                          </a:solidFill>
                          <a:effectLst/>
                          <a:latin typeface="+mn-lt"/>
                        </a:rPr>
                        <a:t> </a:t>
                      </a:r>
                      <a:r>
                        <a:rPr lang="en-US" sz="1800" b="1" baseline="0" dirty="0" err="1">
                          <a:solidFill>
                            <a:schemeClr val="tx1"/>
                          </a:solidFill>
                          <a:effectLst/>
                          <a:latin typeface="+mn-lt"/>
                        </a:rPr>
                        <a:t>Dilshad</a:t>
                      </a:r>
                      <a:r>
                        <a:rPr lang="en-US" sz="1800" b="1" baseline="0" dirty="0">
                          <a:solidFill>
                            <a:schemeClr val="tx1"/>
                          </a:solidFill>
                          <a:effectLst/>
                          <a:latin typeface="+mn-lt"/>
                        </a:rPr>
                        <a:t> Hamad</a:t>
                      </a:r>
                      <a:endParaRPr lang="en-US" sz="1800" b="1" dirty="0">
                        <a:solidFill>
                          <a:schemeClr val="tx1"/>
                        </a:solidFill>
                        <a:effectLst/>
                        <a:latin typeface="inherit"/>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ase"/>
                      <a:r>
                        <a:rPr lang="en-US" sz="1600" b="1" dirty="0">
                          <a:solidFill>
                            <a:schemeClr val="tx1"/>
                          </a:solidFill>
                          <a:effectLst/>
                        </a:rPr>
                        <a:t>Head of International Relations</a:t>
                      </a:r>
                      <a:r>
                        <a:rPr lang="en-US" sz="1600" b="1" baseline="0" dirty="0">
                          <a:solidFill>
                            <a:schemeClr val="tx1"/>
                          </a:solidFill>
                          <a:effectLst/>
                        </a:rPr>
                        <a:t> Diplomacy Department</a:t>
                      </a:r>
                      <a:endParaRPr lang="en-US" sz="1600" b="1" dirty="0">
                        <a:solidFill>
                          <a:schemeClr val="tx1"/>
                        </a:solidFill>
                        <a:effectLst/>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423127">
                <a:tc>
                  <a:txBody>
                    <a:bodyPr/>
                    <a:lstStyle/>
                    <a:p>
                      <a:pPr algn="l" fontAlgn="base"/>
                      <a:r>
                        <a:rPr lang="en-US" sz="1800" b="1" dirty="0">
                          <a:solidFill>
                            <a:schemeClr val="tx1"/>
                          </a:solidFill>
                          <a:effectLst/>
                          <a:latin typeface="+mn-lt"/>
                        </a:rPr>
                        <a:t>Dr.</a:t>
                      </a:r>
                      <a:r>
                        <a:rPr lang="en-US" sz="1800" b="1" baseline="0" dirty="0">
                          <a:solidFill>
                            <a:schemeClr val="tx1"/>
                          </a:solidFill>
                          <a:effectLst/>
                          <a:latin typeface="+mn-lt"/>
                        </a:rPr>
                        <a:t> </a:t>
                      </a:r>
                      <a:r>
                        <a:rPr lang="en-US" sz="1800" b="1" baseline="0" dirty="0" err="1">
                          <a:solidFill>
                            <a:schemeClr val="tx1"/>
                          </a:solidFill>
                          <a:effectLst/>
                          <a:latin typeface="+mn-lt"/>
                        </a:rPr>
                        <a:t>Hawraman</a:t>
                      </a:r>
                      <a:r>
                        <a:rPr lang="en-US" sz="1800" b="1" baseline="0" dirty="0">
                          <a:solidFill>
                            <a:schemeClr val="tx1"/>
                          </a:solidFill>
                          <a:effectLst/>
                          <a:latin typeface="+mn-lt"/>
                        </a:rPr>
                        <a:t> Ali</a:t>
                      </a:r>
                      <a:endParaRPr lang="en-US" sz="1800" b="1" dirty="0">
                        <a:solidFill>
                          <a:schemeClr val="tx1"/>
                        </a:solidFill>
                        <a:effectLst/>
                        <a:latin typeface="inherit"/>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ase"/>
                      <a:r>
                        <a:rPr lang="en-US" sz="1600" b="1" dirty="0">
                          <a:solidFill>
                            <a:schemeClr val="tx1"/>
                          </a:solidFill>
                          <a:effectLst/>
                        </a:rPr>
                        <a:t>Lecturer</a:t>
                      </a:r>
                      <a:endParaRPr lang="en-US" sz="1600" b="1" dirty="0">
                        <a:solidFill>
                          <a:schemeClr val="tx1"/>
                        </a:solidFill>
                        <a:effectLst/>
                        <a:latin typeface="inherit"/>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525214">
                <a:tc>
                  <a:txBody>
                    <a:bodyPr/>
                    <a:lstStyle/>
                    <a:p>
                      <a:pPr algn="l" fontAlgn="base"/>
                      <a:r>
                        <a:rPr lang="en-US" sz="1800" b="1" dirty="0">
                          <a:solidFill>
                            <a:schemeClr val="tx1"/>
                          </a:solidFill>
                          <a:effectLst/>
                        </a:rPr>
                        <a:t>Aws </a:t>
                      </a:r>
                      <a:r>
                        <a:rPr lang="en-US" sz="1800" b="1" dirty="0" err="1">
                          <a:solidFill>
                            <a:schemeClr val="tx1"/>
                          </a:solidFill>
                          <a:effectLst/>
                        </a:rPr>
                        <a:t>Yahya</a:t>
                      </a:r>
                      <a:endParaRPr lang="en-US" sz="1800" b="1" dirty="0">
                        <a:solidFill>
                          <a:schemeClr val="tx1"/>
                        </a:solidFill>
                        <a:effectLst/>
                        <a:latin typeface="inherit"/>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ase"/>
                      <a:r>
                        <a:rPr lang="en-US" sz="1600" b="1" dirty="0">
                          <a:solidFill>
                            <a:schemeClr val="tx1"/>
                          </a:solidFill>
                          <a:effectLst/>
                        </a:rPr>
                        <a:t>Lecturer</a:t>
                      </a:r>
                      <a:endParaRPr lang="en-US" sz="1600" b="1" dirty="0">
                        <a:solidFill>
                          <a:schemeClr val="tx1"/>
                        </a:solidFill>
                        <a:effectLst/>
                        <a:latin typeface="inherit"/>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449014">
                <a:tc>
                  <a:txBody>
                    <a:bodyPr/>
                    <a:lstStyle/>
                    <a:p>
                      <a:pPr algn="l" fontAlgn="base"/>
                      <a:r>
                        <a:rPr lang="en-US" sz="1800" b="1" dirty="0" err="1">
                          <a:solidFill>
                            <a:schemeClr val="tx1"/>
                          </a:solidFill>
                          <a:effectLst/>
                        </a:rPr>
                        <a:t>Karwan</a:t>
                      </a:r>
                      <a:r>
                        <a:rPr lang="en-US" sz="1800" b="1" dirty="0">
                          <a:solidFill>
                            <a:schemeClr val="tx1"/>
                          </a:solidFill>
                          <a:effectLst/>
                        </a:rPr>
                        <a:t> </a:t>
                      </a:r>
                      <a:r>
                        <a:rPr lang="en-US" sz="1800" b="1" dirty="0" err="1">
                          <a:solidFill>
                            <a:schemeClr val="tx1"/>
                          </a:solidFill>
                          <a:effectLst/>
                        </a:rPr>
                        <a:t>Talaat</a:t>
                      </a:r>
                      <a:r>
                        <a:rPr lang="en-US" sz="1800" b="1" dirty="0">
                          <a:solidFill>
                            <a:schemeClr val="tx1"/>
                          </a:solidFill>
                          <a:effectLst/>
                        </a:rPr>
                        <a:t> Rashid</a:t>
                      </a:r>
                      <a:endParaRPr lang="en-US" sz="1800" b="1" dirty="0">
                        <a:solidFill>
                          <a:schemeClr val="tx1"/>
                        </a:solidFill>
                        <a:effectLst/>
                        <a:latin typeface="inherit"/>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ase"/>
                      <a:r>
                        <a:rPr lang="en-US" sz="1600" b="1" dirty="0">
                          <a:solidFill>
                            <a:schemeClr val="tx1"/>
                          </a:solidFill>
                          <a:effectLst/>
                        </a:rPr>
                        <a:t>Research Assistant</a:t>
                      </a:r>
                      <a:endParaRPr lang="en-US" sz="1600" b="1" dirty="0">
                        <a:solidFill>
                          <a:schemeClr val="tx1"/>
                        </a:solidFill>
                        <a:effectLst/>
                        <a:latin typeface="inherit"/>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525214">
                <a:tc>
                  <a:txBody>
                    <a:bodyPr/>
                    <a:lstStyle/>
                    <a:p>
                      <a:pPr algn="l" fontAlgn="base"/>
                      <a:r>
                        <a:rPr lang="en-US" sz="1800" b="1" dirty="0" err="1">
                          <a:solidFill>
                            <a:schemeClr val="tx1"/>
                          </a:solidFill>
                          <a:effectLst/>
                          <a:latin typeface="inherit"/>
                        </a:rPr>
                        <a:t>Fayaq</a:t>
                      </a:r>
                      <a:r>
                        <a:rPr lang="en-US" sz="1800" b="1" dirty="0">
                          <a:solidFill>
                            <a:schemeClr val="tx1"/>
                          </a:solidFill>
                          <a:effectLst/>
                          <a:latin typeface="inherit"/>
                        </a:rPr>
                        <a:t> Ali </a:t>
                      </a:r>
                      <a:r>
                        <a:rPr lang="en-US" sz="1800" b="1" dirty="0" err="1">
                          <a:solidFill>
                            <a:schemeClr val="tx1"/>
                          </a:solidFill>
                          <a:effectLst/>
                          <a:latin typeface="inherit"/>
                        </a:rPr>
                        <a:t>Ali</a:t>
                      </a:r>
                      <a:r>
                        <a:rPr lang="en-US" sz="1800" b="1" dirty="0">
                          <a:solidFill>
                            <a:schemeClr val="tx1"/>
                          </a:solidFill>
                          <a:effectLst/>
                          <a:latin typeface="inherit"/>
                        </a:rPr>
                        <a:t> </a:t>
                      </a: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457207" rtl="0" eaLnBrk="1" fontAlgn="base" latinLnBrk="0" hangingPunct="1">
                        <a:lnSpc>
                          <a:spcPct val="100000"/>
                        </a:lnSpc>
                        <a:spcBef>
                          <a:spcPts val="0"/>
                        </a:spcBef>
                        <a:spcAft>
                          <a:spcPts val="0"/>
                        </a:spcAft>
                        <a:buClrTx/>
                        <a:buSzTx/>
                        <a:buFontTx/>
                        <a:buNone/>
                        <a:tabLst/>
                        <a:defRPr/>
                      </a:pPr>
                      <a:r>
                        <a:rPr lang="en-US" sz="1600" b="1" dirty="0">
                          <a:solidFill>
                            <a:schemeClr val="tx1"/>
                          </a:solidFill>
                          <a:effectLst/>
                        </a:rPr>
                        <a:t>Research Assistant</a:t>
                      </a:r>
                      <a:endParaRPr lang="en-US" sz="1600" b="1" dirty="0">
                        <a:solidFill>
                          <a:schemeClr val="tx1"/>
                        </a:solidFill>
                        <a:effectLst/>
                        <a:latin typeface="inherit"/>
                      </a:endParaRPr>
                    </a:p>
                  </a:txBody>
                  <a:tcPr marL="28901" marR="28901" marT="28901" marB="28901"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8"/>
                  </a:ext>
                </a:extLst>
              </a:tr>
            </a:tbl>
          </a:graphicData>
        </a:graphic>
      </p:graphicFrame>
      <p:cxnSp>
        <p:nvCxnSpPr>
          <p:cNvPr id="12" name="Straight Connector 11"/>
          <p:cNvCxnSpPr/>
          <p:nvPr/>
        </p:nvCxnSpPr>
        <p:spPr>
          <a:xfrm>
            <a:off x="389709" y="3200400"/>
            <a:ext cx="8297091" cy="0"/>
          </a:xfrm>
          <a:prstGeom prst="line">
            <a:avLst/>
          </a:prstGeom>
          <a:ln>
            <a:solidFill>
              <a:srgbClr val="FBB02F"/>
            </a:solidFill>
          </a:ln>
        </p:spPr>
        <p:style>
          <a:lnRef idx="3">
            <a:schemeClr val="accent1"/>
          </a:lnRef>
          <a:fillRef idx="0">
            <a:schemeClr val="accent1"/>
          </a:fillRef>
          <a:effectRef idx="2">
            <a:schemeClr val="accent1"/>
          </a:effectRef>
          <a:fontRef idx="minor">
            <a:schemeClr val="tx1"/>
          </a:fontRef>
        </p:style>
      </p:cxnSp>
      <p:cxnSp>
        <p:nvCxnSpPr>
          <p:cNvPr id="14" name="Straight Connector 13"/>
          <p:cNvCxnSpPr/>
          <p:nvPr/>
        </p:nvCxnSpPr>
        <p:spPr>
          <a:xfrm>
            <a:off x="381000" y="3657600"/>
            <a:ext cx="8297091" cy="0"/>
          </a:xfrm>
          <a:prstGeom prst="line">
            <a:avLst/>
          </a:prstGeom>
          <a:ln>
            <a:solidFill>
              <a:srgbClr val="FBB02F"/>
            </a:solidFill>
          </a:ln>
        </p:spPr>
        <p:style>
          <a:lnRef idx="3">
            <a:schemeClr val="accent1"/>
          </a:lnRef>
          <a:fillRef idx="0">
            <a:schemeClr val="accent1"/>
          </a:fillRef>
          <a:effectRef idx="2">
            <a:schemeClr val="accent1"/>
          </a:effectRef>
          <a:fontRef idx="minor">
            <a:schemeClr val="tx1"/>
          </a:fontRef>
        </p:style>
      </p:cxnSp>
      <p:cxnSp>
        <p:nvCxnSpPr>
          <p:cNvPr id="16" name="Straight Connector 15"/>
          <p:cNvCxnSpPr/>
          <p:nvPr/>
        </p:nvCxnSpPr>
        <p:spPr>
          <a:xfrm>
            <a:off x="389709" y="4038600"/>
            <a:ext cx="8297091" cy="0"/>
          </a:xfrm>
          <a:prstGeom prst="line">
            <a:avLst/>
          </a:prstGeom>
          <a:ln>
            <a:solidFill>
              <a:srgbClr val="FBB02F"/>
            </a:solidFill>
          </a:ln>
        </p:spPr>
        <p:style>
          <a:lnRef idx="3">
            <a:schemeClr val="accent1"/>
          </a:lnRef>
          <a:fillRef idx="0">
            <a:schemeClr val="accent1"/>
          </a:fillRef>
          <a:effectRef idx="2">
            <a:schemeClr val="accent1"/>
          </a:effectRef>
          <a:fontRef idx="minor">
            <a:schemeClr val="tx1"/>
          </a:fontRef>
        </p:style>
      </p:cxnSp>
      <p:cxnSp>
        <p:nvCxnSpPr>
          <p:cNvPr id="17" name="Straight Connector 16"/>
          <p:cNvCxnSpPr/>
          <p:nvPr/>
        </p:nvCxnSpPr>
        <p:spPr>
          <a:xfrm>
            <a:off x="381000" y="4495800"/>
            <a:ext cx="8297091" cy="0"/>
          </a:xfrm>
          <a:prstGeom prst="line">
            <a:avLst/>
          </a:prstGeom>
          <a:ln>
            <a:solidFill>
              <a:srgbClr val="FBB02F"/>
            </a:solidFill>
          </a:ln>
        </p:spPr>
        <p:style>
          <a:lnRef idx="3">
            <a:schemeClr val="accent1"/>
          </a:lnRef>
          <a:fillRef idx="0">
            <a:schemeClr val="accent1"/>
          </a:fillRef>
          <a:effectRef idx="2">
            <a:schemeClr val="accent1"/>
          </a:effectRef>
          <a:fontRef idx="minor">
            <a:schemeClr val="tx1"/>
          </a:fontRef>
        </p:style>
      </p:cxnSp>
      <p:cxnSp>
        <p:nvCxnSpPr>
          <p:cNvPr id="18" name="Straight Connector 17"/>
          <p:cNvCxnSpPr/>
          <p:nvPr/>
        </p:nvCxnSpPr>
        <p:spPr>
          <a:xfrm>
            <a:off x="389709" y="4953000"/>
            <a:ext cx="8297091" cy="0"/>
          </a:xfrm>
          <a:prstGeom prst="line">
            <a:avLst/>
          </a:prstGeom>
          <a:ln>
            <a:solidFill>
              <a:srgbClr val="FBB02F"/>
            </a:solidFill>
          </a:ln>
        </p:spPr>
        <p:style>
          <a:lnRef idx="3">
            <a:schemeClr val="accent1"/>
          </a:lnRef>
          <a:fillRef idx="0">
            <a:schemeClr val="accent1"/>
          </a:fillRef>
          <a:effectRef idx="2">
            <a:schemeClr val="accent1"/>
          </a:effectRef>
          <a:fontRef idx="minor">
            <a:schemeClr val="tx1"/>
          </a:fontRef>
        </p:style>
      </p:cxnSp>
      <p:cxnSp>
        <p:nvCxnSpPr>
          <p:cNvPr id="19" name="Straight Connector 18"/>
          <p:cNvCxnSpPr/>
          <p:nvPr/>
        </p:nvCxnSpPr>
        <p:spPr>
          <a:xfrm>
            <a:off x="381000" y="5410200"/>
            <a:ext cx="8297091" cy="0"/>
          </a:xfrm>
          <a:prstGeom prst="line">
            <a:avLst/>
          </a:prstGeom>
          <a:ln>
            <a:solidFill>
              <a:srgbClr val="FBB02F"/>
            </a:solidFill>
          </a:ln>
        </p:spPr>
        <p:style>
          <a:lnRef idx="3">
            <a:schemeClr val="accent1"/>
          </a:lnRef>
          <a:fillRef idx="0">
            <a:schemeClr val="accent1"/>
          </a:fillRef>
          <a:effectRef idx="2">
            <a:schemeClr val="accent1"/>
          </a:effectRef>
          <a:fontRef idx="minor">
            <a:schemeClr val="tx1"/>
          </a:fontRef>
        </p:style>
      </p:cxnSp>
      <p:cxnSp>
        <p:nvCxnSpPr>
          <p:cNvPr id="20" name="Straight Connector 19"/>
          <p:cNvCxnSpPr/>
          <p:nvPr/>
        </p:nvCxnSpPr>
        <p:spPr>
          <a:xfrm>
            <a:off x="389709" y="5867400"/>
            <a:ext cx="8297091" cy="0"/>
          </a:xfrm>
          <a:prstGeom prst="line">
            <a:avLst/>
          </a:prstGeom>
          <a:ln>
            <a:solidFill>
              <a:srgbClr val="FBB02F"/>
            </a:solidFill>
          </a:ln>
        </p:spPr>
        <p:style>
          <a:lnRef idx="3">
            <a:schemeClr val="accent1"/>
          </a:lnRef>
          <a:fillRef idx="0">
            <a:schemeClr val="accent1"/>
          </a:fillRef>
          <a:effectRef idx="2">
            <a:schemeClr val="accent1"/>
          </a:effectRef>
          <a:fontRef idx="minor">
            <a:schemeClr val="tx1"/>
          </a:fontRef>
        </p:style>
      </p:cxnSp>
      <p:sp>
        <p:nvSpPr>
          <p:cNvPr id="21" name="Chevron 20">
            <a:hlinkClick r:id="rId3" action="ppaction://hlinksldjump"/>
          </p:cNvPr>
          <p:cNvSpPr/>
          <p:nvPr/>
        </p:nvSpPr>
        <p:spPr>
          <a:xfrm>
            <a:off x="7849223" y="6493830"/>
            <a:ext cx="220980" cy="330468"/>
          </a:xfrm>
          <a:prstGeom prst="chevron">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22" name="Rectangle 21">
            <a:hlinkClick r:id="rId3" action="ppaction://hlinksldjump"/>
          </p:cNvPr>
          <p:cNvSpPr/>
          <p:nvPr/>
        </p:nvSpPr>
        <p:spPr>
          <a:xfrm>
            <a:off x="7319633" y="6521630"/>
            <a:ext cx="640080" cy="22860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Next</a:t>
            </a:r>
            <a:endParaRPr lang="en-US" sz="1400" b="1" i="1" dirty="0">
              <a:solidFill>
                <a:schemeClr val="tx1"/>
              </a:solidFill>
            </a:endParaRPr>
          </a:p>
        </p:txBody>
      </p:sp>
      <p:graphicFrame>
        <p:nvGraphicFramePr>
          <p:cNvPr id="25" name="Diagram 24"/>
          <p:cNvGraphicFramePr/>
          <p:nvPr>
            <p:extLst>
              <p:ext uri="{D42A27DB-BD31-4B8C-83A1-F6EECF244321}">
                <p14:modId xmlns:p14="http://schemas.microsoft.com/office/powerpoint/2010/main" val="4209871755"/>
              </p:ext>
            </p:extLst>
          </p:nvPr>
        </p:nvGraphicFramePr>
        <p:xfrm>
          <a:off x="76200" y="457200"/>
          <a:ext cx="8991600" cy="21397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6" name="Picture 25">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24" name="Rectangle 23">
            <a:hlinkClick r:id="rId9" action="ppaction://hlinksldjump"/>
          </p:cNvPr>
          <p:cNvSpPr/>
          <p:nvPr/>
        </p:nvSpPr>
        <p:spPr>
          <a:xfrm>
            <a:off x="3581400" y="6635931"/>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Home Page</a:t>
            </a:r>
            <a:endParaRPr lang="en-US" sz="1400" b="1" i="1" dirty="0">
              <a:solidFill>
                <a:schemeClr val="tx1"/>
              </a:solidFill>
            </a:endParaRPr>
          </a:p>
        </p:txBody>
      </p:sp>
      <p:cxnSp>
        <p:nvCxnSpPr>
          <p:cNvPr id="23" name="Straight Connector 22"/>
          <p:cNvCxnSpPr/>
          <p:nvPr/>
        </p:nvCxnSpPr>
        <p:spPr>
          <a:xfrm>
            <a:off x="389709" y="6400800"/>
            <a:ext cx="8297091" cy="0"/>
          </a:xfrm>
          <a:prstGeom prst="line">
            <a:avLst/>
          </a:prstGeom>
          <a:ln>
            <a:solidFill>
              <a:srgbClr val="FBB02F"/>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373875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C233DCD-8DEA-4FB9-B3C4-84E09512297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946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5342986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BB51C62-D10A-4BA5-9D4C-195FEDC6EC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755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51013684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26FAF8-5866-44DA-B6C7-9CD21D837F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819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28174703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60B3797-B205-4AD6-A036-6B8EAFCE45E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2320" y="12755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53616577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5099709-2BD0-4803-8130-BC0B1D59F7E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946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a:hlinkClick r:id="rId3"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3" name="Curved Up Arrow 2">
            <a:hlinkClick r:id="rId3"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352301272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AF2520B-FE87-4BB0-8B23-1DAC5574D94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5020" y="131369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56620424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F675973-D29A-4E3D-AACE-938B365863D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3327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422101053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8716190-53B2-43AC-BF84-5BFCF572276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7720" y="13073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7072574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671D0A6-E1CF-4002-A765-127E3C0512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 y="12946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8" name="Rectangle 7">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9" name="Curved Up Arrow 8">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48764157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bg>
      <p:bgPr>
        <a:solidFill>
          <a:srgbClr val="1D425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DEE7334-BCC9-4381-8650-9B239AF0262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5020" y="1294649"/>
            <a:ext cx="7612380" cy="5074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1" y="381000"/>
            <a:ext cx="609599" cy="590550"/>
          </a:xfrm>
          <a:prstGeom prst="rect">
            <a:avLst/>
          </a:prstGeom>
        </p:spPr>
      </p:pic>
      <p:sp>
        <p:nvSpPr>
          <p:cNvPr id="7" name="Rectangle 6">
            <a:hlinkClick r:id="rId5" action="ppaction://hlinksldjump"/>
          </p:cNvPr>
          <p:cNvSpPr/>
          <p:nvPr/>
        </p:nvSpPr>
        <p:spPr>
          <a:xfrm>
            <a:off x="3429000" y="6565900"/>
            <a:ext cx="2057400" cy="2220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algn="ctr" defTabSz="622300">
              <a:lnSpc>
                <a:spcPct val="90000"/>
              </a:lnSpc>
              <a:spcBef>
                <a:spcPct val="0"/>
              </a:spcBef>
              <a:spcAft>
                <a:spcPct val="35000"/>
              </a:spcAft>
            </a:pPr>
            <a:r>
              <a:rPr lang="en-US" sz="1200" b="1" i="1" dirty="0">
                <a:solidFill>
                  <a:schemeClr val="tx1"/>
                </a:solidFill>
              </a:rPr>
              <a:t>Go Back</a:t>
            </a:r>
            <a:endParaRPr lang="en-US" sz="1400" b="1" i="1" dirty="0">
              <a:solidFill>
                <a:schemeClr val="tx1"/>
              </a:solidFill>
            </a:endParaRPr>
          </a:p>
        </p:txBody>
      </p:sp>
      <p:sp>
        <p:nvSpPr>
          <p:cNvPr id="8" name="Curved Up Arrow 7">
            <a:hlinkClick r:id="rId5" action="ppaction://hlinksldjump"/>
          </p:cNvPr>
          <p:cNvSpPr/>
          <p:nvPr/>
        </p:nvSpPr>
        <p:spPr>
          <a:xfrm>
            <a:off x="3733800" y="6553200"/>
            <a:ext cx="266700" cy="222069"/>
          </a:xfrm>
          <a:prstGeom prst="curved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172901" y="383116"/>
            <a:ext cx="3065599" cy="461665"/>
          </a:xfrm>
          <a:prstGeom prst="rect">
            <a:avLst/>
          </a:prstGeom>
        </p:spPr>
        <p:txBody>
          <a:bodyPr wrap="square">
            <a:spAutoFit/>
          </a:bodyPr>
          <a:lstStyle/>
          <a:p>
            <a:pPr lvl="0" algn="ctr"/>
            <a:r>
              <a:rPr lang="en-US" sz="2400" b="1" i="1" dirty="0">
                <a:solidFill>
                  <a:srgbClr val="FFC000"/>
                </a:solidFill>
              </a:rPr>
              <a:t>Conference Photos</a:t>
            </a:r>
            <a:endParaRPr lang="en-US" sz="2400" i="1" dirty="0">
              <a:solidFill>
                <a:srgbClr val="FFC000"/>
              </a:solidFill>
            </a:endParaRPr>
          </a:p>
        </p:txBody>
      </p:sp>
    </p:spTree>
    <p:extLst>
      <p:ext uri="{BB962C8B-B14F-4D97-AF65-F5344CB8AC3E}">
        <p14:creationId xmlns:p14="http://schemas.microsoft.com/office/powerpoint/2010/main" val="205798185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5909</TotalTime>
  <Words>2486</Words>
  <Application>Microsoft Office PowerPoint</Application>
  <PresentationFormat>On-screen Show (4:3)</PresentationFormat>
  <Paragraphs>826</Paragraphs>
  <Slides>148</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148</vt:i4>
      </vt:variant>
    </vt:vector>
  </HeadingPairs>
  <TitlesOfParts>
    <vt:vector size="160" baseType="lpstr">
      <vt:lpstr>Adobe Gothic Std B</vt:lpstr>
      <vt:lpstr>Arial</vt:lpstr>
      <vt:lpstr>Calibri</vt:lpstr>
      <vt:lpstr>Cambria</vt:lpstr>
      <vt:lpstr>Century Gothic</vt:lpstr>
      <vt:lpstr>inherit</vt:lpstr>
      <vt:lpstr>Libre Franklin</vt:lpstr>
      <vt:lpstr>Tahoma</vt:lpstr>
      <vt:lpstr>Times New Roman</vt:lpstr>
      <vt:lpstr>Tw Cen MT</vt:lpstr>
      <vt:lpstr>Wingdings 3</vt:lpstr>
      <vt:lpstr>Ion</vt:lpstr>
      <vt:lpstr>PowerPoint Presentation</vt:lpstr>
      <vt:lpstr>PowerPoint Presentation</vt:lpstr>
      <vt:lpstr>Home Page</vt:lpstr>
      <vt:lpstr>About Us</vt:lpstr>
      <vt:lpstr>Areas Covered</vt:lpstr>
      <vt:lpstr>Dates</vt:lpstr>
      <vt:lpstr>Contact Us</vt:lpstr>
      <vt:lpstr>Scientific Committee</vt:lpstr>
      <vt:lpstr>Organizing Committee</vt:lpstr>
      <vt:lpstr>Honorable Committee</vt:lpstr>
      <vt:lpstr>Higher Committee</vt:lpstr>
      <vt:lpstr>Keynote Speaker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IBASSC 2016  AS  THE FIRST ISHIK BUSINESS  AND  ADMINISTRATIVE SCIENCES STUDENT CONFERENCE</dc:title>
  <dc:subject>Second Students Conference</dc:subject>
  <dc:creator>Karwan Talaat</dc:creator>
  <cp:lastModifiedBy>Karwan Talaat</cp:lastModifiedBy>
  <cp:revision>391</cp:revision>
  <cp:lastPrinted>2017-06-19T06:32:44Z</cp:lastPrinted>
  <dcterms:created xsi:type="dcterms:W3CDTF">2006-08-16T00:00:00Z</dcterms:created>
  <dcterms:modified xsi:type="dcterms:W3CDTF">2019-01-28T07:09:30Z</dcterms:modified>
</cp:coreProperties>
</file>